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7" r:id="rId5"/>
  </p:sldMasterIdLst>
  <p:notesMasterIdLst>
    <p:notesMasterId r:id="rId15"/>
  </p:notesMasterIdLst>
  <p:sldIdLst>
    <p:sldId id="256" r:id="rId6"/>
    <p:sldId id="261" r:id="rId7"/>
    <p:sldId id="262" r:id="rId8"/>
    <p:sldId id="265" r:id="rId9"/>
    <p:sldId id="293" r:id="rId10"/>
    <p:sldId id="270" r:id="rId11"/>
    <p:sldId id="283" r:id="rId12"/>
    <p:sldId id="281" r:id="rId13"/>
    <p:sldId id="295" r:id="rId14"/>
  </p:sldIdLst>
  <p:sldSz cx="10693400" cy="7562850"/>
  <p:notesSz cx="10693400" cy="756285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45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49EF1087-79FB-4AAF-B7F6-2A7FECDF8CD1}" type="datetimeFigureOut">
              <a:rPr lang="it-IT" smtClean="0"/>
              <a:t>17/09/2019</a:t>
            </a:fld>
            <a:endParaRPr lang="it-IT"/>
          </a:p>
        </p:txBody>
      </p:sp>
      <p:sp>
        <p:nvSpPr>
          <p:cNvPr id="4" name="Segnaposto immagine diapositiva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6688D5A4-9F42-4EBA-9ADE-9C75DC88144E}" type="slidenum">
              <a:rPr lang="it-IT" smtClean="0"/>
              <a:t>‹N›</a:t>
            </a:fld>
            <a:endParaRPr lang="it-IT"/>
          </a:p>
        </p:txBody>
      </p:sp>
    </p:spTree>
    <p:extLst>
      <p:ext uri="{BB962C8B-B14F-4D97-AF65-F5344CB8AC3E}">
        <p14:creationId xmlns:p14="http://schemas.microsoft.com/office/powerpoint/2010/main" val="9055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6688D5A4-9F42-4EBA-9ADE-9C75DC88144E}" type="slidenum">
              <a:rPr lang="it-IT" smtClean="0"/>
              <a:t>2</a:t>
            </a:fld>
            <a:endParaRPr lang="it-IT"/>
          </a:p>
        </p:txBody>
      </p:sp>
    </p:spTree>
    <p:extLst>
      <p:ext uri="{BB962C8B-B14F-4D97-AF65-F5344CB8AC3E}">
        <p14:creationId xmlns:p14="http://schemas.microsoft.com/office/powerpoint/2010/main" val="1581972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B3E67998-69B8-47A0-8263-83077E4EC869}" type="slidenum">
              <a:rPr>
                <a:solidFill>
                  <a:prstClr val="black"/>
                </a:solidFill>
                <a:latin typeface="Arial" charset="0"/>
              </a:rPr>
              <a:pPr>
                <a:defRPr/>
              </a:pPr>
              <a:t>9</a:t>
            </a:fld>
            <a:endParaRPr lang="en-US">
              <a:solidFill>
                <a:prstClr val="black"/>
              </a:solidFill>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noProof="1" smtClean="0"/>
          </a:p>
        </p:txBody>
      </p:sp>
    </p:spTree>
    <p:extLst>
      <p:ext uri="{BB962C8B-B14F-4D97-AF65-F5344CB8AC3E}">
        <p14:creationId xmlns:p14="http://schemas.microsoft.com/office/powerpoint/2010/main" val="23334823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grpSp>
        <p:nvGrpSpPr>
          <p:cNvPr id="7" name="Gruppo 6"/>
          <p:cNvGrpSpPr/>
          <p:nvPr userDrawn="1"/>
        </p:nvGrpSpPr>
        <p:grpSpPr>
          <a:xfrm>
            <a:off x="9353469" y="6803536"/>
            <a:ext cx="1075852" cy="608056"/>
            <a:chOff x="444338" y="6038741"/>
            <a:chExt cx="1075852" cy="608056"/>
          </a:xfrm>
        </p:grpSpPr>
        <p:pic>
          <p:nvPicPr>
            <p:cNvPr id="8" name="Immagin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900" y="6045193"/>
              <a:ext cx="669290" cy="601604"/>
            </a:xfrm>
            <a:prstGeom prst="rect">
              <a:avLst/>
            </a:prstGeom>
          </p:spPr>
        </p:pic>
        <p:pic>
          <p:nvPicPr>
            <p:cNvPr id="9" name="Immagin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338" y="6038741"/>
              <a:ext cx="529318" cy="514121"/>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735013" y="2012950"/>
            <a:ext cx="4535487" cy="479901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422900" y="2012950"/>
            <a:ext cx="4535488" cy="479901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en-US" smtClean="0"/>
              <a:t>17/09/2019</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96417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736600" y="403225"/>
            <a:ext cx="9223375" cy="1460500"/>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736600" y="1854200"/>
            <a:ext cx="452437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736600" y="2762250"/>
            <a:ext cx="4524375" cy="4064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413375" y="1854200"/>
            <a:ext cx="454660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413375" y="2762250"/>
            <a:ext cx="4546600" cy="4064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en-US" smtClean="0"/>
              <a:t>17/09/2019</a:t>
            </a:r>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2911320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en-US" smtClean="0"/>
              <a:t>17/09/2019</a:t>
            </a:r>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940852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en-US" smtClean="0"/>
              <a:t>17/09/2019</a:t>
            </a:r>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1625080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36600" y="504825"/>
            <a:ext cx="3449638" cy="1763713"/>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4546600" y="1089025"/>
            <a:ext cx="5413375" cy="5373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736600" y="2268538"/>
            <a:ext cx="3449638" cy="420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en-US" smtClean="0"/>
              <a:t>17/09/2019</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1565090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736600" y="504825"/>
            <a:ext cx="3449638" cy="1763713"/>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4546600" y="1089025"/>
            <a:ext cx="5413375" cy="5373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736600" y="2268538"/>
            <a:ext cx="3449638" cy="420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en-US" smtClean="0"/>
              <a:t>17/09/2019</a:t>
            </a:r>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2696746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en-US" smtClean="0"/>
              <a:t>17/09/2019</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3873639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653338" y="403225"/>
            <a:ext cx="2305050" cy="64087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735013" y="403225"/>
            <a:ext cx="6765925" cy="64087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en-US" smtClean="0"/>
              <a:t>17/09/2019</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3438904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dirty="0"/>
          </a:p>
        </p:txBody>
      </p:sp>
      <p:sp>
        <p:nvSpPr>
          <p:cNvPr id="4" name="Holder 4"/>
          <p:cNvSpPr>
            <a:spLocks noGrp="1"/>
          </p:cNvSpPr>
          <p:nvPr>
            <p:ph type="ftr" sz="quarter" idx="5"/>
          </p:nvPr>
        </p:nvSpPr>
        <p:spPr/>
        <p:txBody>
          <a:bodyPr lIns="0" tIns="0" rIns="0" bIns="0"/>
          <a:lstStyle>
            <a:lvl1pPr>
              <a:defRPr sz="1200" b="1" i="1">
                <a:solidFill>
                  <a:srgbClr val="C00000"/>
                </a:solidFill>
                <a:latin typeface="Calibri"/>
                <a:cs typeface="Calibri"/>
              </a:defRPr>
            </a:lvl1pPr>
          </a:lstStyle>
          <a:p>
            <a:pPr marL="12700">
              <a:lnSpc>
                <a:spcPts val="1240"/>
              </a:lnSpc>
            </a:pPr>
            <a:endParaRPr spc="-5"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grpSp>
        <p:nvGrpSpPr>
          <p:cNvPr id="7" name="Gruppo 6"/>
          <p:cNvGrpSpPr/>
          <p:nvPr userDrawn="1"/>
        </p:nvGrpSpPr>
        <p:grpSpPr>
          <a:xfrm>
            <a:off x="9058256" y="6792067"/>
            <a:ext cx="1075852" cy="608056"/>
            <a:chOff x="444338" y="6038741"/>
            <a:chExt cx="1075852" cy="608056"/>
          </a:xfrm>
        </p:grpSpPr>
        <p:pic>
          <p:nvPicPr>
            <p:cNvPr id="8" name="Immagin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900" y="6045193"/>
              <a:ext cx="669290" cy="601604"/>
            </a:xfrm>
            <a:prstGeom prst="rect">
              <a:avLst/>
            </a:prstGeom>
          </p:spPr>
        </p:pic>
        <p:pic>
          <p:nvPicPr>
            <p:cNvPr id="9" name="Immagin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338" y="6038741"/>
              <a:ext cx="529318" cy="514121"/>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1">
                <a:solidFill>
                  <a:srgbClr val="C00000"/>
                </a:solidFill>
                <a:latin typeface="Calibri"/>
                <a:cs typeface="Calibri"/>
              </a:defRPr>
            </a:lvl1pPr>
          </a:lstStyle>
          <a:p>
            <a:pPr marL="12700">
              <a:lnSpc>
                <a:spcPts val="1240"/>
              </a:lnSpc>
            </a:pPr>
            <a:endParaRPr spc="-5"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r>
              <a:rPr lang="en-US" smtClean="0"/>
              <a:t>17/09/2019</a:t>
            </a:r>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Diapositiva titolo">
    <p:spTree>
      <p:nvGrpSpPr>
        <p:cNvPr id="1" name=""/>
        <p:cNvGrpSpPr/>
        <p:nvPr/>
      </p:nvGrpSpPr>
      <p:grpSpPr>
        <a:xfrm>
          <a:off x="0" y="0"/>
          <a:ext cx="0" cy="0"/>
          <a:chOff x="0" y="0"/>
          <a:chExt cx="0" cy="0"/>
        </a:xfrm>
      </p:grpSpPr>
      <p:pic>
        <p:nvPicPr>
          <p:cNvPr id="2" name="Immagine 1" descr="stemma3d_bn_nerosubianco [Converted].png"/>
          <p:cNvPicPr>
            <a:picLocks noChangeAspect="1"/>
          </p:cNvPicPr>
          <p:nvPr userDrawn="1"/>
        </p:nvPicPr>
        <p:blipFill>
          <a:blip r:embed="rId2" cstate="print">
            <a:duotone>
              <a:schemeClr val="accent6">
                <a:shade val="45000"/>
                <a:satMod val="135000"/>
              </a:schemeClr>
              <a:prstClr val="white"/>
            </a:duotone>
            <a:lum bright="10000" contrast="-10000"/>
          </a:blip>
          <a:stretch>
            <a:fillRect/>
          </a:stretch>
        </p:blipFill>
        <p:spPr>
          <a:xfrm>
            <a:off x="501220" y="1575579"/>
            <a:ext cx="4093595" cy="4837201"/>
          </a:xfrm>
          <a:prstGeom prst="rect">
            <a:avLst/>
          </a:prstGeom>
        </p:spPr>
      </p:pic>
    </p:spTree>
    <p:extLst>
      <p:ext uri="{BB962C8B-B14F-4D97-AF65-F5344CB8AC3E}">
        <p14:creationId xmlns:p14="http://schemas.microsoft.com/office/powerpoint/2010/main" val="7561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336675" y="1238250"/>
            <a:ext cx="8020050" cy="2632075"/>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336675" y="3971925"/>
            <a:ext cx="8020050"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en-US" smtClean="0"/>
              <a:t>17/09/2019</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4091499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en-US" smtClean="0"/>
              <a:t>17/09/2019</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3925575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30250" y="1885950"/>
            <a:ext cx="9221788" cy="3144838"/>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730250" y="5060950"/>
            <a:ext cx="9221788" cy="16541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en-US" smtClean="0"/>
              <a:t>17/09/2019</a:t>
            </a:r>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FB3686F-27C7-47DF-ADAE-4387897BE664}" type="slidenum">
              <a:rPr lang="it-IT" smtClean="0"/>
              <a:t>‹N›</a:t>
            </a:fld>
            <a:endParaRPr lang="it-IT"/>
          </a:p>
        </p:txBody>
      </p:sp>
    </p:spTree>
    <p:extLst>
      <p:ext uri="{BB962C8B-B14F-4D97-AF65-F5344CB8AC3E}">
        <p14:creationId xmlns:p14="http://schemas.microsoft.com/office/powerpoint/2010/main" val="12882752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68883" y="6984974"/>
            <a:ext cx="2192020" cy="178434"/>
          </a:xfrm>
          <a:prstGeom prst="rect">
            <a:avLst/>
          </a:prstGeom>
        </p:spPr>
        <p:txBody>
          <a:bodyPr wrap="square" lIns="0" tIns="0" rIns="0" bIns="0">
            <a:spAutoFit/>
          </a:bodyPr>
          <a:lstStyle>
            <a:lvl1pPr>
              <a:defRPr sz="1200" b="1" i="1">
                <a:solidFill>
                  <a:srgbClr val="C00000"/>
                </a:solidFill>
                <a:latin typeface="Calibri"/>
                <a:cs typeface="Calibri"/>
              </a:defRPr>
            </a:lvl1pPr>
          </a:lstStyle>
          <a:p>
            <a:pPr marL="12700">
              <a:lnSpc>
                <a:spcPts val="1240"/>
              </a:lnSpc>
            </a:pPr>
            <a:endParaRPr spc="-5"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r>
              <a:rPr lang="en-US" smtClean="0"/>
              <a:t>17/09/2019</a:t>
            </a:r>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ft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735013" y="403225"/>
            <a:ext cx="9223375" cy="14605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735013" y="2012950"/>
            <a:ext cx="9223375" cy="479901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735013" y="7010400"/>
            <a:ext cx="2406650" cy="401638"/>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17/09/2019</a:t>
            </a:r>
            <a:endParaRPr lang="it-IT"/>
          </a:p>
        </p:txBody>
      </p:sp>
      <p:sp>
        <p:nvSpPr>
          <p:cNvPr id="5" name="Segnaposto piè di pagina 4"/>
          <p:cNvSpPr>
            <a:spLocks noGrp="1"/>
          </p:cNvSpPr>
          <p:nvPr>
            <p:ph type="ftr" sz="quarter" idx="3"/>
          </p:nvPr>
        </p:nvSpPr>
        <p:spPr>
          <a:xfrm>
            <a:off x="3541713" y="7010400"/>
            <a:ext cx="3609975"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7551738" y="7010400"/>
            <a:ext cx="240665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6FB3686F-27C7-47DF-ADAE-4387897BE664}" type="slidenum">
              <a:rPr lang="it-IT" smtClean="0"/>
              <a:t>‹N›</a:t>
            </a:fld>
            <a:endParaRPr lang="it-IT"/>
          </a:p>
        </p:txBody>
      </p:sp>
      <p:grpSp>
        <p:nvGrpSpPr>
          <p:cNvPr id="7" name="Gruppo 6"/>
          <p:cNvGrpSpPr/>
          <p:nvPr userDrawn="1"/>
        </p:nvGrpSpPr>
        <p:grpSpPr>
          <a:xfrm>
            <a:off x="9082561" y="6811963"/>
            <a:ext cx="1075852" cy="608056"/>
            <a:chOff x="444338" y="6038741"/>
            <a:chExt cx="1075852" cy="608056"/>
          </a:xfrm>
        </p:grpSpPr>
        <p:pic>
          <p:nvPicPr>
            <p:cNvPr id="8" name="Immagine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50900" y="6045193"/>
              <a:ext cx="669290" cy="601604"/>
            </a:xfrm>
            <a:prstGeom prst="rect">
              <a:avLst/>
            </a:prstGeom>
          </p:spPr>
        </p:pic>
        <p:pic>
          <p:nvPicPr>
            <p:cNvPr id="9" name="Immagin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44338" y="6038741"/>
              <a:ext cx="529318" cy="514121"/>
            </a:xfrm>
            <a:prstGeom prst="rect">
              <a:avLst/>
            </a:prstGeom>
          </p:spPr>
        </p:pic>
      </p:grpSp>
    </p:spTree>
    <p:extLst>
      <p:ext uri="{BB962C8B-B14F-4D97-AF65-F5344CB8AC3E}">
        <p14:creationId xmlns:p14="http://schemas.microsoft.com/office/powerpoint/2010/main" val="89584943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88604" y="1331043"/>
            <a:ext cx="8329177" cy="4303845"/>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457771" y="6753225"/>
            <a:ext cx="9779000" cy="5715"/>
          </a:xfrm>
          <a:custGeom>
            <a:avLst/>
            <a:gdLst/>
            <a:ahLst/>
            <a:cxnLst/>
            <a:rect l="l" t="t" r="r" b="b"/>
            <a:pathLst>
              <a:path w="9779000" h="5715">
                <a:moveTo>
                  <a:pt x="0" y="5715"/>
                </a:moveTo>
                <a:lnTo>
                  <a:pt x="9778428" y="0"/>
                </a:lnTo>
              </a:path>
            </a:pathLst>
          </a:custGeom>
          <a:ln w="25400">
            <a:solidFill>
              <a:srgbClr val="C00000"/>
            </a:solidFill>
          </a:ln>
        </p:spPr>
        <p:txBody>
          <a:bodyPr wrap="square" lIns="0" tIns="0" rIns="0" bIns="0" rtlCol="0"/>
          <a:lstStyle/>
          <a:p>
            <a:endParaRPr/>
          </a:p>
        </p:txBody>
      </p:sp>
      <p:sp>
        <p:nvSpPr>
          <p:cNvPr id="16" name="CasellaDiTesto 15"/>
          <p:cNvSpPr txBox="1"/>
          <p:nvPr/>
        </p:nvSpPr>
        <p:spPr>
          <a:xfrm>
            <a:off x="3277694" y="6143312"/>
            <a:ext cx="4271106" cy="369332"/>
          </a:xfrm>
          <a:prstGeom prst="rect">
            <a:avLst/>
          </a:prstGeom>
          <a:noFill/>
        </p:spPr>
        <p:txBody>
          <a:bodyPr wrap="none" rtlCol="0">
            <a:spAutoFit/>
          </a:bodyPr>
          <a:lstStyle/>
          <a:p>
            <a:r>
              <a:rPr lang="it-IT" dirty="0" smtClean="0"/>
              <a:t>Progetto Sperimentale di mobilità condivisa</a:t>
            </a:r>
            <a:endParaRPr lang="it-IT" dirty="0"/>
          </a:p>
        </p:txBody>
      </p:sp>
      <p:sp>
        <p:nvSpPr>
          <p:cNvPr id="18" name="CasellaDiTesto 17"/>
          <p:cNvSpPr txBox="1"/>
          <p:nvPr/>
        </p:nvSpPr>
        <p:spPr>
          <a:xfrm>
            <a:off x="3213100" y="428625"/>
            <a:ext cx="3837012" cy="369332"/>
          </a:xfrm>
          <a:prstGeom prst="rect">
            <a:avLst/>
          </a:prstGeom>
          <a:noFill/>
        </p:spPr>
        <p:txBody>
          <a:bodyPr wrap="none" rtlCol="0">
            <a:spAutoFit/>
          </a:bodyPr>
          <a:lstStyle/>
          <a:p>
            <a:r>
              <a:rPr lang="it-IT" dirty="0" smtClean="0"/>
              <a:t>Settimana Europea della Mobilità 2019</a:t>
            </a:r>
            <a:endParaRPr lang="it-IT" dirty="0"/>
          </a:p>
        </p:txBody>
      </p:sp>
      <p:pic>
        <p:nvPicPr>
          <p:cNvPr id="22" name="Immagin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500" y="313211"/>
            <a:ext cx="2295845" cy="600159"/>
          </a:xfrm>
          <a:prstGeom prst="rect">
            <a:avLst/>
          </a:prstGeom>
        </p:spPr>
      </p:pic>
      <p:pic>
        <p:nvPicPr>
          <p:cNvPr id="26" name="Immagine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31398" y="32387"/>
            <a:ext cx="1284090" cy="1321371"/>
          </a:xfrm>
          <a:prstGeom prst="rect">
            <a:avLst/>
          </a:prstGeom>
        </p:spPr>
      </p:pic>
      <p:sp>
        <p:nvSpPr>
          <p:cNvPr id="3" name="object 3"/>
          <p:cNvSpPr/>
          <p:nvPr/>
        </p:nvSpPr>
        <p:spPr>
          <a:xfrm>
            <a:off x="950158" y="1446456"/>
            <a:ext cx="8006068" cy="4145026"/>
          </a:xfrm>
          <a:prstGeom prst="rect">
            <a:avLst/>
          </a:prstGeom>
          <a:blipFill>
            <a:blip r:embed="rId5" cstate="print"/>
            <a:stretch>
              <a:fillRect/>
            </a:stretch>
          </a:blipFill>
        </p:spPr>
        <p:txBody>
          <a:bodyPr wrap="square" lIns="0" tIns="0" rIns="0" bIns="0" rtlCol="0"/>
          <a:lstStyle/>
          <a:p>
            <a:endParaRPr/>
          </a:p>
        </p:txBody>
      </p:sp>
      <p:grpSp>
        <p:nvGrpSpPr>
          <p:cNvPr id="28" name="Gruppo 27"/>
          <p:cNvGrpSpPr/>
          <p:nvPr/>
        </p:nvGrpSpPr>
        <p:grpSpPr>
          <a:xfrm>
            <a:off x="1612900" y="5793983"/>
            <a:ext cx="1334472" cy="781565"/>
            <a:chOff x="444338" y="6038741"/>
            <a:chExt cx="1075852" cy="608056"/>
          </a:xfrm>
        </p:grpSpPr>
        <p:pic>
          <p:nvPicPr>
            <p:cNvPr id="29" name="Immagine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0900" y="6045193"/>
              <a:ext cx="669290" cy="601604"/>
            </a:xfrm>
            <a:prstGeom prst="rect">
              <a:avLst/>
            </a:prstGeom>
          </p:spPr>
        </p:pic>
        <p:pic>
          <p:nvPicPr>
            <p:cNvPr id="30" name="Immagine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4338" y="6038741"/>
              <a:ext cx="529318" cy="514121"/>
            </a:xfrm>
            <a:prstGeom prst="rect">
              <a:avLst/>
            </a:prstGeom>
          </p:spPr>
        </p:pic>
      </p:grpSp>
      <p:sp>
        <p:nvSpPr>
          <p:cNvPr id="32" name="CasellaDiTesto 31"/>
          <p:cNvSpPr txBox="1"/>
          <p:nvPr/>
        </p:nvSpPr>
        <p:spPr>
          <a:xfrm>
            <a:off x="4279900" y="6936924"/>
            <a:ext cx="2622513" cy="369332"/>
          </a:xfrm>
          <a:prstGeom prst="rect">
            <a:avLst/>
          </a:prstGeom>
          <a:noFill/>
        </p:spPr>
        <p:txBody>
          <a:bodyPr wrap="none" rtlCol="0">
            <a:spAutoFit/>
          </a:bodyPr>
          <a:lstStyle/>
          <a:p>
            <a:r>
              <a:rPr lang="it-IT" i="1" dirty="0" smtClean="0"/>
              <a:t>Roma, 18 Settembre 2019</a:t>
            </a:r>
            <a:endParaRPr lang="it-IT" i="1" dirty="0"/>
          </a:p>
        </p:txBody>
      </p:sp>
      <p:sp>
        <p:nvSpPr>
          <p:cNvPr id="37" name="Rettangolo 36"/>
          <p:cNvSpPr/>
          <p:nvPr/>
        </p:nvSpPr>
        <p:spPr>
          <a:xfrm>
            <a:off x="4100780" y="5870994"/>
            <a:ext cx="2315186" cy="246221"/>
          </a:xfrm>
          <a:prstGeom prst="rect">
            <a:avLst/>
          </a:prstGeom>
        </p:spPr>
        <p:txBody>
          <a:bodyPr wrap="none">
            <a:spAutoFit/>
          </a:bodyPr>
          <a:lstStyle/>
          <a:p>
            <a:pPr marL="12700" lvl="0">
              <a:lnSpc>
                <a:spcPts val="1240"/>
              </a:lnSpc>
            </a:pPr>
            <a:r>
              <a:rPr lang="it-IT" sz="1200" b="1" i="1" spc="-5" dirty="0">
                <a:solidFill>
                  <a:srgbClr val="C00000"/>
                </a:solidFill>
              </a:rPr>
              <a:t>L’AUTOPARCO </a:t>
            </a:r>
            <a:r>
              <a:rPr lang="it-IT" sz="1200" b="1" i="1" spc="-10" dirty="0">
                <a:solidFill>
                  <a:srgbClr val="C00000"/>
                </a:solidFill>
              </a:rPr>
              <a:t>DI </a:t>
            </a:r>
            <a:r>
              <a:rPr lang="it-IT" sz="1200" b="1" i="1" spc="-5" dirty="0">
                <a:solidFill>
                  <a:srgbClr val="C00000"/>
                </a:solidFill>
              </a:rPr>
              <a:t>ROMA</a:t>
            </a:r>
            <a:r>
              <a:rPr lang="it-IT" sz="1200" b="1" i="1" dirty="0">
                <a:solidFill>
                  <a:srgbClr val="C00000"/>
                </a:solidFill>
              </a:rPr>
              <a:t> </a:t>
            </a:r>
            <a:r>
              <a:rPr lang="it-IT" sz="1200" b="1" i="1" spc="-5" dirty="0">
                <a:solidFill>
                  <a:srgbClr val="C00000"/>
                </a:solidFill>
              </a:rPr>
              <a:t>CAPITALE</a:t>
            </a:r>
            <a:endParaRPr lang="it-IT" sz="1200" b="1" i="1" spc="-5"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22300" y="2326854"/>
            <a:ext cx="9206230" cy="1279838"/>
          </a:xfrm>
          <a:prstGeom prst="rect">
            <a:avLst/>
          </a:prstGeom>
        </p:spPr>
        <p:txBody>
          <a:bodyPr vert="horz" wrap="square" lIns="0" tIns="139700" rIns="0" bIns="0" rtlCol="0">
            <a:spAutoFit/>
          </a:bodyPr>
          <a:lstStyle/>
          <a:p>
            <a:pPr>
              <a:lnSpc>
                <a:spcPct val="100000"/>
              </a:lnSpc>
            </a:pPr>
            <a:r>
              <a:rPr lang="it-IT" spc="-10" dirty="0">
                <a:latin typeface="Calibri"/>
                <a:cs typeface="Calibri"/>
              </a:rPr>
              <a:t>Con la memoria la Giunta Capitolina ha approvato il </a:t>
            </a:r>
            <a:r>
              <a:rPr spc="-10" dirty="0">
                <a:latin typeface="Calibri"/>
                <a:cs typeface="Calibri"/>
              </a:rPr>
              <a:t> “</a:t>
            </a:r>
            <a:r>
              <a:rPr sz="1800" i="1" spc="-20" dirty="0">
                <a:latin typeface="Calibri"/>
                <a:cs typeface="Calibri"/>
              </a:rPr>
              <a:t>Progetto </a:t>
            </a:r>
            <a:r>
              <a:rPr sz="1800" i="1" spc="-10" dirty="0">
                <a:latin typeface="Calibri"/>
                <a:cs typeface="Calibri"/>
              </a:rPr>
              <a:t>sperimentale </a:t>
            </a:r>
            <a:r>
              <a:rPr sz="1800" i="1" spc="-5" dirty="0">
                <a:latin typeface="Calibri"/>
                <a:cs typeface="Calibri"/>
              </a:rPr>
              <a:t>di </a:t>
            </a:r>
            <a:r>
              <a:rPr sz="1800" i="1" spc="-15" dirty="0">
                <a:latin typeface="Calibri"/>
                <a:cs typeface="Calibri"/>
              </a:rPr>
              <a:t>utilizzo </a:t>
            </a:r>
            <a:r>
              <a:rPr sz="1800" i="1" spc="-5" dirty="0">
                <a:latin typeface="Calibri"/>
                <a:cs typeface="Calibri"/>
              </a:rPr>
              <a:t>del </a:t>
            </a:r>
            <a:r>
              <a:rPr sz="1800" i="1" spc="-15" dirty="0">
                <a:latin typeface="Calibri"/>
                <a:cs typeface="Calibri"/>
              </a:rPr>
              <a:t>parco </a:t>
            </a:r>
            <a:r>
              <a:rPr sz="1800" i="1" spc="-10" dirty="0">
                <a:latin typeface="Calibri"/>
                <a:cs typeface="Calibri"/>
              </a:rPr>
              <a:t>veicolare, </a:t>
            </a:r>
            <a:r>
              <a:rPr sz="1800" i="1" spc="-5" dirty="0">
                <a:latin typeface="Calibri"/>
                <a:cs typeface="Calibri"/>
              </a:rPr>
              <a:t>in modalità </a:t>
            </a:r>
            <a:r>
              <a:rPr sz="1800" i="1" spc="-10" dirty="0">
                <a:latin typeface="Calibri"/>
                <a:cs typeface="Calibri"/>
              </a:rPr>
              <a:t>condivisa, </a:t>
            </a:r>
            <a:r>
              <a:rPr sz="1800" i="1" dirty="0">
                <a:latin typeface="Calibri"/>
                <a:cs typeface="Calibri"/>
              </a:rPr>
              <a:t>ai </a:t>
            </a:r>
            <a:r>
              <a:rPr sz="1800" i="1" spc="-5" dirty="0">
                <a:latin typeface="Calibri"/>
                <a:cs typeface="Calibri"/>
              </a:rPr>
              <a:t>fini </a:t>
            </a:r>
            <a:r>
              <a:rPr sz="1800" i="1" spc="-10" dirty="0" err="1">
                <a:latin typeface="Calibri"/>
                <a:cs typeface="Calibri"/>
              </a:rPr>
              <a:t>della</a:t>
            </a:r>
            <a:r>
              <a:rPr sz="1800" i="1" spc="-10" dirty="0">
                <a:latin typeface="Calibri"/>
                <a:cs typeface="Calibri"/>
              </a:rPr>
              <a:t> </a:t>
            </a:r>
            <a:r>
              <a:rPr sz="1800" i="1" spc="-10" dirty="0" err="1" smtClean="0">
                <a:latin typeface="Calibri"/>
                <a:cs typeface="Calibri"/>
              </a:rPr>
              <a:t>revi</a:t>
            </a:r>
            <a:r>
              <a:rPr sz="1800" i="1" spc="-5" dirty="0" err="1" smtClean="0">
                <a:latin typeface="Calibri"/>
                <a:cs typeface="Calibri"/>
              </a:rPr>
              <a:t>sione</a:t>
            </a:r>
            <a:r>
              <a:rPr sz="1800" i="1" spc="-5" dirty="0" smtClean="0">
                <a:latin typeface="Calibri"/>
                <a:cs typeface="Calibri"/>
              </a:rPr>
              <a:t> </a:t>
            </a:r>
            <a:r>
              <a:rPr sz="1800" i="1" dirty="0">
                <a:latin typeface="Calibri"/>
                <a:cs typeface="Calibri"/>
              </a:rPr>
              <a:t>del </a:t>
            </a:r>
            <a:r>
              <a:rPr sz="1800" i="1" spc="-10" dirty="0">
                <a:latin typeface="Calibri"/>
                <a:cs typeface="Calibri"/>
              </a:rPr>
              <a:t>Regolamento </a:t>
            </a:r>
            <a:r>
              <a:rPr sz="1800" i="1" spc="-5" dirty="0">
                <a:latin typeface="Calibri"/>
                <a:cs typeface="Calibri"/>
              </a:rPr>
              <a:t>per </a:t>
            </a:r>
            <a:r>
              <a:rPr sz="1800" i="1" dirty="0">
                <a:latin typeface="Calibri"/>
                <a:cs typeface="Calibri"/>
              </a:rPr>
              <a:t>la </a:t>
            </a:r>
            <a:r>
              <a:rPr sz="1800" i="1" spc="-10" dirty="0">
                <a:latin typeface="Calibri"/>
                <a:cs typeface="Calibri"/>
              </a:rPr>
              <a:t>gestione </a:t>
            </a:r>
            <a:r>
              <a:rPr sz="1800" i="1" dirty="0">
                <a:latin typeface="Calibri"/>
                <a:cs typeface="Calibri"/>
              </a:rPr>
              <a:t>e </a:t>
            </a:r>
            <a:r>
              <a:rPr sz="1800" i="1" spc="-5" dirty="0">
                <a:latin typeface="Calibri"/>
                <a:cs typeface="Calibri"/>
              </a:rPr>
              <a:t>l'uso dei </a:t>
            </a:r>
            <a:r>
              <a:rPr sz="1800" i="1" spc="-10" dirty="0">
                <a:latin typeface="Calibri"/>
                <a:cs typeface="Calibri"/>
              </a:rPr>
              <a:t>veicoli </a:t>
            </a:r>
            <a:r>
              <a:rPr sz="1800" i="1" dirty="0">
                <a:latin typeface="Calibri"/>
                <a:cs typeface="Calibri"/>
              </a:rPr>
              <a:t>in </a:t>
            </a:r>
            <a:r>
              <a:rPr sz="1800" i="1" spc="-5" dirty="0">
                <a:latin typeface="Calibri"/>
                <a:cs typeface="Calibri"/>
              </a:rPr>
              <a:t>dotazione </a:t>
            </a:r>
            <a:r>
              <a:rPr sz="1800" i="1" dirty="0">
                <a:latin typeface="Calibri"/>
                <a:cs typeface="Calibri"/>
              </a:rPr>
              <a:t>a </a:t>
            </a:r>
            <a:r>
              <a:rPr sz="1800" i="1" spc="-15" dirty="0">
                <a:latin typeface="Calibri"/>
                <a:cs typeface="Calibri"/>
              </a:rPr>
              <a:t>Roma </a:t>
            </a:r>
            <a:r>
              <a:rPr sz="1800" i="1" spc="-10" dirty="0">
                <a:latin typeface="Calibri"/>
                <a:cs typeface="Calibri"/>
              </a:rPr>
              <a:t>Capitale </a:t>
            </a:r>
            <a:r>
              <a:rPr sz="1800" i="1" spc="-5" dirty="0">
                <a:latin typeface="Calibri"/>
                <a:cs typeface="Calibri"/>
              </a:rPr>
              <a:t>di </a:t>
            </a:r>
            <a:r>
              <a:rPr sz="1800" i="1" spc="-10" dirty="0">
                <a:latin typeface="Calibri"/>
                <a:cs typeface="Calibri"/>
              </a:rPr>
              <a:t>cui  </a:t>
            </a:r>
            <a:r>
              <a:rPr sz="1800" i="1" spc="-5" dirty="0">
                <a:latin typeface="Calibri"/>
                <a:cs typeface="Calibri"/>
              </a:rPr>
              <a:t>alla </a:t>
            </a:r>
            <a:r>
              <a:rPr sz="1800" i="1" spc="-10" dirty="0">
                <a:latin typeface="Calibri"/>
                <a:cs typeface="Calibri"/>
              </a:rPr>
              <a:t>Deliberazione </a:t>
            </a:r>
            <a:r>
              <a:rPr sz="1800" i="1" spc="-5" dirty="0">
                <a:latin typeface="Calibri"/>
                <a:cs typeface="Calibri"/>
              </a:rPr>
              <a:t>della </a:t>
            </a:r>
            <a:r>
              <a:rPr sz="1800" i="1" spc="-10" dirty="0">
                <a:latin typeface="Calibri"/>
                <a:cs typeface="Calibri"/>
              </a:rPr>
              <a:t>Giunta Capitolina </a:t>
            </a:r>
            <a:r>
              <a:rPr sz="1800" i="1" spc="-5" dirty="0">
                <a:latin typeface="Calibri"/>
                <a:cs typeface="Calibri"/>
              </a:rPr>
              <a:t>n. </a:t>
            </a:r>
            <a:r>
              <a:rPr sz="1800" i="1" dirty="0">
                <a:latin typeface="Calibri"/>
                <a:cs typeface="Calibri"/>
              </a:rPr>
              <a:t>65 </a:t>
            </a:r>
            <a:r>
              <a:rPr sz="1800" i="1" spc="-5" dirty="0">
                <a:latin typeface="Calibri"/>
                <a:cs typeface="Calibri"/>
              </a:rPr>
              <a:t>del </a:t>
            </a:r>
            <a:r>
              <a:rPr sz="1800" i="1" dirty="0">
                <a:latin typeface="Calibri"/>
                <a:cs typeface="Calibri"/>
              </a:rPr>
              <a:t>16 </a:t>
            </a:r>
            <a:r>
              <a:rPr sz="1800" i="1" spc="-10" dirty="0">
                <a:latin typeface="Calibri"/>
                <a:cs typeface="Calibri"/>
              </a:rPr>
              <a:t>marzo</a:t>
            </a:r>
            <a:r>
              <a:rPr sz="1800" i="1" spc="35" dirty="0">
                <a:latin typeface="Calibri"/>
                <a:cs typeface="Calibri"/>
              </a:rPr>
              <a:t> </a:t>
            </a:r>
            <a:r>
              <a:rPr sz="1800" i="1" spc="-25" dirty="0">
                <a:latin typeface="Calibri"/>
                <a:cs typeface="Calibri"/>
              </a:rPr>
              <a:t>2012</a:t>
            </a:r>
            <a:r>
              <a:rPr sz="1800" spc="-25" dirty="0">
                <a:latin typeface="Calibri"/>
                <a:cs typeface="Calibri"/>
              </a:rPr>
              <a:t>.”</a:t>
            </a:r>
            <a:endParaRPr sz="1800" dirty="0">
              <a:latin typeface="Calibri"/>
              <a:cs typeface="Calibri"/>
            </a:endParaRPr>
          </a:p>
        </p:txBody>
      </p:sp>
      <p:sp>
        <p:nvSpPr>
          <p:cNvPr id="4" name="object 4"/>
          <p:cNvSpPr/>
          <p:nvPr/>
        </p:nvSpPr>
        <p:spPr>
          <a:xfrm>
            <a:off x="445198" y="667664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sp>
        <p:nvSpPr>
          <p:cNvPr id="6" name="object 6"/>
          <p:cNvSpPr/>
          <p:nvPr/>
        </p:nvSpPr>
        <p:spPr>
          <a:xfrm>
            <a:off x="495998" y="113690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grpSp>
        <p:nvGrpSpPr>
          <p:cNvPr id="12" name="Gruppo 11"/>
          <p:cNvGrpSpPr/>
          <p:nvPr/>
        </p:nvGrpSpPr>
        <p:grpSpPr>
          <a:xfrm>
            <a:off x="433317" y="6905625"/>
            <a:ext cx="1668379" cy="304800"/>
            <a:chOff x="8125215" y="1952625"/>
            <a:chExt cx="1668379" cy="304800"/>
          </a:xfrm>
        </p:grpSpPr>
        <p:pic>
          <p:nvPicPr>
            <p:cNvPr id="13" name="Picture 8"/>
            <p:cNvPicPr>
              <a:picLocks noChangeAspect="1" noChangeArrowheads="1"/>
            </p:cNvPicPr>
            <p:nvPr/>
          </p:nvPicPr>
          <p:blipFill>
            <a:blip r:embed="rId3" cstate="print"/>
            <a:srcRect/>
            <a:stretch>
              <a:fillRect/>
            </a:stretch>
          </p:blipFill>
          <p:spPr bwMode="auto">
            <a:xfrm>
              <a:off x="8125215" y="1955023"/>
              <a:ext cx="1668379" cy="297612"/>
            </a:xfrm>
            <a:prstGeom prst="rect">
              <a:avLst/>
            </a:prstGeom>
            <a:noFill/>
            <a:ln w="9525">
              <a:noFill/>
              <a:miter lim="800000"/>
              <a:headEnd/>
              <a:tailEnd/>
            </a:ln>
          </p:spPr>
        </p:pic>
        <p:sp>
          <p:nvSpPr>
            <p:cNvPr id="14" name="Rettangolo 13"/>
            <p:cNvSpPr/>
            <p:nvPr/>
          </p:nvSpPr>
          <p:spPr>
            <a:xfrm>
              <a:off x="9004300" y="1952625"/>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5" name="Rettangolo 14"/>
          <p:cNvSpPr/>
          <p:nvPr/>
        </p:nvSpPr>
        <p:spPr>
          <a:xfrm>
            <a:off x="2074402" y="595953"/>
            <a:ext cx="7315200" cy="369332"/>
          </a:xfrm>
          <a:prstGeom prst="rect">
            <a:avLst/>
          </a:prstGeom>
        </p:spPr>
        <p:txBody>
          <a:bodyPr wrap="square">
            <a:spAutoFit/>
          </a:bodyPr>
          <a:lstStyle/>
          <a:p>
            <a:pPr marL="12700">
              <a:lnSpc>
                <a:spcPct val="100000"/>
              </a:lnSpc>
              <a:spcBef>
                <a:spcPts val="5"/>
              </a:spcBef>
            </a:pPr>
            <a:r>
              <a:rPr lang="it-IT" b="1" spc="-5" dirty="0" smtClean="0">
                <a:cs typeface="Calibri"/>
              </a:rPr>
              <a:t>LA MEMORIA </a:t>
            </a:r>
            <a:r>
              <a:rPr lang="it-IT" b="1" dirty="0">
                <a:cs typeface="Calibri"/>
              </a:rPr>
              <a:t>DI </a:t>
            </a:r>
            <a:r>
              <a:rPr lang="it-IT" b="1" spc="-25" dirty="0">
                <a:cs typeface="Calibri"/>
              </a:rPr>
              <a:t>GIUNTA </a:t>
            </a:r>
            <a:r>
              <a:rPr lang="it-IT" b="1" spc="-10" dirty="0">
                <a:cs typeface="Calibri"/>
              </a:rPr>
              <a:t>CAPITOLINA </a:t>
            </a:r>
            <a:r>
              <a:rPr lang="it-IT" b="1" dirty="0">
                <a:cs typeface="Calibri"/>
              </a:rPr>
              <a:t>DEL 14 </a:t>
            </a:r>
            <a:r>
              <a:rPr lang="it-IT" b="1" spc="-5" dirty="0">
                <a:cs typeface="Calibri"/>
              </a:rPr>
              <a:t>DICEMBRE</a:t>
            </a:r>
            <a:r>
              <a:rPr lang="it-IT" b="1" spc="-120" dirty="0">
                <a:cs typeface="Calibri"/>
              </a:rPr>
              <a:t> </a:t>
            </a:r>
            <a:r>
              <a:rPr lang="it-IT" b="1" dirty="0">
                <a:cs typeface="Calibri"/>
              </a:rPr>
              <a:t>2018</a:t>
            </a:r>
            <a:endParaRPr lang="it-IT" dirty="0">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55900" y="330293"/>
            <a:ext cx="6186170" cy="418063"/>
          </a:xfrm>
          <a:prstGeom prst="rect">
            <a:avLst/>
          </a:prstGeom>
        </p:spPr>
        <p:txBody>
          <a:bodyPr vert="horz" wrap="square" lIns="0" tIns="139700" rIns="0" bIns="0" rtlCol="0">
            <a:spAutoFit/>
          </a:bodyPr>
          <a:lstStyle/>
          <a:p>
            <a:pPr marL="12700">
              <a:lnSpc>
                <a:spcPct val="100000"/>
              </a:lnSpc>
              <a:spcBef>
                <a:spcPts val="1120"/>
              </a:spcBef>
            </a:pPr>
            <a:r>
              <a:rPr sz="1800" b="1" spc="-10" dirty="0" smtClean="0">
                <a:latin typeface="Calibri"/>
                <a:cs typeface="Calibri"/>
              </a:rPr>
              <a:t>DOCUMENTO </a:t>
            </a:r>
            <a:r>
              <a:rPr sz="1800" b="1" spc="-5" dirty="0">
                <a:latin typeface="Calibri"/>
                <a:cs typeface="Calibri"/>
              </a:rPr>
              <a:t>UNICO </a:t>
            </a:r>
            <a:r>
              <a:rPr sz="1800" b="1" dirty="0">
                <a:latin typeface="Calibri"/>
                <a:cs typeface="Calibri"/>
              </a:rPr>
              <a:t>DI </a:t>
            </a:r>
            <a:r>
              <a:rPr sz="1800" b="1" spc="-5" dirty="0">
                <a:latin typeface="Calibri"/>
                <a:cs typeface="Calibri"/>
              </a:rPr>
              <a:t>PROGRAMMAZIONE </a:t>
            </a:r>
            <a:r>
              <a:rPr sz="1800" b="1" dirty="0">
                <a:latin typeface="Calibri"/>
                <a:cs typeface="Calibri"/>
              </a:rPr>
              <a:t>2019 -</a:t>
            </a:r>
            <a:r>
              <a:rPr sz="1800" b="1" spc="-185" dirty="0">
                <a:latin typeface="Calibri"/>
                <a:cs typeface="Calibri"/>
              </a:rPr>
              <a:t> </a:t>
            </a:r>
            <a:r>
              <a:rPr sz="1800" b="1" dirty="0">
                <a:latin typeface="Calibri"/>
                <a:cs typeface="Calibri"/>
              </a:rPr>
              <a:t>2021</a:t>
            </a:r>
            <a:endParaRPr sz="1800" dirty="0">
              <a:latin typeface="Calibri"/>
              <a:cs typeface="Calibri"/>
            </a:endParaRPr>
          </a:p>
        </p:txBody>
      </p:sp>
      <p:sp>
        <p:nvSpPr>
          <p:cNvPr id="4" name="object 4"/>
          <p:cNvSpPr/>
          <p:nvPr/>
        </p:nvSpPr>
        <p:spPr>
          <a:xfrm>
            <a:off x="446341" y="667664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sp>
        <p:nvSpPr>
          <p:cNvPr id="6" name="object 6"/>
          <p:cNvSpPr/>
          <p:nvPr/>
        </p:nvSpPr>
        <p:spPr>
          <a:xfrm>
            <a:off x="497141" y="113690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sp>
        <p:nvSpPr>
          <p:cNvPr id="10" name="object 10"/>
          <p:cNvSpPr/>
          <p:nvPr/>
        </p:nvSpPr>
        <p:spPr>
          <a:xfrm>
            <a:off x="601661" y="1616738"/>
            <a:ext cx="9443594" cy="3664494"/>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5471101" y="4391362"/>
            <a:ext cx="231775" cy="25082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5471100" y="4701793"/>
            <a:ext cx="231775" cy="250825"/>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5848985" y="4609156"/>
            <a:ext cx="4000500" cy="0"/>
          </a:xfrm>
          <a:custGeom>
            <a:avLst/>
            <a:gdLst/>
            <a:ahLst/>
            <a:cxnLst/>
            <a:rect l="l" t="t" r="r" b="b"/>
            <a:pathLst>
              <a:path w="4000500">
                <a:moveTo>
                  <a:pt x="0" y="0"/>
                </a:moveTo>
                <a:lnTo>
                  <a:pt x="4000499" y="0"/>
                </a:lnTo>
              </a:path>
            </a:pathLst>
          </a:custGeom>
          <a:ln w="31750">
            <a:solidFill>
              <a:srgbClr val="EC7C30"/>
            </a:solidFill>
          </a:ln>
        </p:spPr>
        <p:txBody>
          <a:bodyPr wrap="square" lIns="0" tIns="0" rIns="0" bIns="0" rtlCol="0"/>
          <a:lstStyle/>
          <a:p>
            <a:endParaRPr/>
          </a:p>
        </p:txBody>
      </p:sp>
      <p:sp>
        <p:nvSpPr>
          <p:cNvPr id="14" name="object 14"/>
          <p:cNvSpPr/>
          <p:nvPr/>
        </p:nvSpPr>
        <p:spPr>
          <a:xfrm>
            <a:off x="5891846" y="4711245"/>
            <a:ext cx="1857375" cy="0"/>
          </a:xfrm>
          <a:custGeom>
            <a:avLst/>
            <a:gdLst/>
            <a:ahLst/>
            <a:cxnLst/>
            <a:rect l="l" t="t" r="r" b="b"/>
            <a:pathLst>
              <a:path w="1857375">
                <a:moveTo>
                  <a:pt x="0" y="0"/>
                </a:moveTo>
                <a:lnTo>
                  <a:pt x="1857374" y="0"/>
                </a:lnTo>
              </a:path>
            </a:pathLst>
          </a:custGeom>
          <a:ln w="31750">
            <a:solidFill>
              <a:srgbClr val="EC7C30"/>
            </a:solidFill>
          </a:ln>
        </p:spPr>
        <p:txBody>
          <a:bodyPr wrap="square" lIns="0" tIns="0" rIns="0" bIns="0" rtlCol="0"/>
          <a:lstStyle/>
          <a:p>
            <a:endParaRPr/>
          </a:p>
        </p:txBody>
      </p:sp>
      <p:sp>
        <p:nvSpPr>
          <p:cNvPr id="15" name="object 15"/>
          <p:cNvSpPr/>
          <p:nvPr/>
        </p:nvSpPr>
        <p:spPr>
          <a:xfrm>
            <a:off x="5891846" y="4827206"/>
            <a:ext cx="4029075" cy="0"/>
          </a:xfrm>
          <a:custGeom>
            <a:avLst/>
            <a:gdLst/>
            <a:ahLst/>
            <a:cxnLst/>
            <a:rect l="l" t="t" r="r" b="b"/>
            <a:pathLst>
              <a:path w="4029075">
                <a:moveTo>
                  <a:pt x="0" y="0"/>
                </a:moveTo>
                <a:lnTo>
                  <a:pt x="4029074" y="0"/>
                </a:lnTo>
              </a:path>
            </a:pathLst>
          </a:custGeom>
          <a:ln w="31750">
            <a:solidFill>
              <a:srgbClr val="EC7C30"/>
            </a:solidFill>
          </a:ln>
        </p:spPr>
        <p:txBody>
          <a:bodyPr wrap="square" lIns="0" tIns="0" rIns="0" bIns="0" rtlCol="0"/>
          <a:lstStyle/>
          <a:p>
            <a:endParaRPr/>
          </a:p>
        </p:txBody>
      </p:sp>
      <p:sp>
        <p:nvSpPr>
          <p:cNvPr id="16" name="object 16"/>
          <p:cNvSpPr/>
          <p:nvPr/>
        </p:nvSpPr>
        <p:spPr>
          <a:xfrm>
            <a:off x="5730607" y="4963299"/>
            <a:ext cx="2514600" cy="0"/>
          </a:xfrm>
          <a:custGeom>
            <a:avLst/>
            <a:gdLst/>
            <a:ahLst/>
            <a:cxnLst/>
            <a:rect l="l" t="t" r="r" b="b"/>
            <a:pathLst>
              <a:path w="2514600">
                <a:moveTo>
                  <a:pt x="0" y="0"/>
                </a:moveTo>
                <a:lnTo>
                  <a:pt x="2514599" y="0"/>
                </a:lnTo>
              </a:path>
            </a:pathLst>
          </a:custGeom>
          <a:ln w="31750">
            <a:solidFill>
              <a:srgbClr val="EC7C30"/>
            </a:solidFill>
          </a:ln>
        </p:spPr>
        <p:txBody>
          <a:bodyPr wrap="square" lIns="0" tIns="0" rIns="0" bIns="0" rtlCol="0"/>
          <a:lstStyle/>
          <a:p>
            <a:endParaRPr/>
          </a:p>
        </p:txBody>
      </p:sp>
      <p:grpSp>
        <p:nvGrpSpPr>
          <p:cNvPr id="19" name="Gruppo 18"/>
          <p:cNvGrpSpPr/>
          <p:nvPr/>
        </p:nvGrpSpPr>
        <p:grpSpPr>
          <a:xfrm>
            <a:off x="433317" y="6905625"/>
            <a:ext cx="1668379" cy="304800"/>
            <a:chOff x="8125215" y="1952625"/>
            <a:chExt cx="1668379" cy="304800"/>
          </a:xfrm>
        </p:grpSpPr>
        <p:pic>
          <p:nvPicPr>
            <p:cNvPr id="20" name="Picture 8"/>
            <p:cNvPicPr>
              <a:picLocks noChangeAspect="1" noChangeArrowheads="1"/>
            </p:cNvPicPr>
            <p:nvPr/>
          </p:nvPicPr>
          <p:blipFill>
            <a:blip r:embed="rId4" cstate="print"/>
            <a:srcRect/>
            <a:stretch>
              <a:fillRect/>
            </a:stretch>
          </p:blipFill>
          <p:spPr bwMode="auto">
            <a:xfrm>
              <a:off x="8125215" y="1955023"/>
              <a:ext cx="1668379" cy="297612"/>
            </a:xfrm>
            <a:prstGeom prst="rect">
              <a:avLst/>
            </a:prstGeom>
            <a:noFill/>
            <a:ln w="9525">
              <a:noFill/>
              <a:miter lim="800000"/>
              <a:headEnd/>
              <a:tailEnd/>
            </a:ln>
          </p:spPr>
        </p:pic>
        <p:sp>
          <p:nvSpPr>
            <p:cNvPr id="21" name="Rettangolo 20"/>
            <p:cNvSpPr/>
            <p:nvPr/>
          </p:nvSpPr>
          <p:spPr>
            <a:xfrm>
              <a:off x="9004300" y="1952625"/>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30072" y="1246378"/>
            <a:ext cx="9017000" cy="4331250"/>
          </a:xfrm>
          <a:prstGeom prst="rect">
            <a:avLst/>
          </a:prstGeom>
        </p:spPr>
        <p:txBody>
          <a:bodyPr vert="horz" wrap="square" lIns="0" tIns="12700" rIns="0" bIns="0" rtlCol="0">
            <a:spAutoFit/>
          </a:bodyPr>
          <a:lstStyle/>
          <a:p>
            <a:pPr>
              <a:lnSpc>
                <a:spcPct val="100000"/>
              </a:lnSpc>
              <a:spcBef>
                <a:spcPts val="15"/>
              </a:spcBef>
            </a:pPr>
            <a:endParaRPr sz="1900" dirty="0">
              <a:latin typeface="Times New Roman"/>
              <a:cs typeface="Times New Roman"/>
            </a:endParaRPr>
          </a:p>
          <a:p>
            <a:pPr marL="12700" algn="just">
              <a:lnSpc>
                <a:spcPct val="100000"/>
              </a:lnSpc>
            </a:pPr>
            <a:r>
              <a:rPr lang="it-IT" sz="1800" i="1" spc="-15" dirty="0" smtClean="0">
                <a:latin typeface="Calibri"/>
                <a:cs typeface="Calibri"/>
              </a:rPr>
              <a:t>Il </a:t>
            </a:r>
            <a:r>
              <a:rPr sz="1800" i="1" spc="30" dirty="0" smtClean="0">
                <a:latin typeface="Calibri"/>
                <a:cs typeface="Calibri"/>
              </a:rPr>
              <a:t> </a:t>
            </a:r>
            <a:r>
              <a:rPr sz="1800" i="1" spc="-20" dirty="0" smtClean="0">
                <a:latin typeface="Calibri"/>
                <a:cs typeface="Calibri"/>
              </a:rPr>
              <a:t>progetto</a:t>
            </a:r>
            <a:r>
              <a:rPr sz="1800" i="1" spc="40" dirty="0" smtClean="0">
                <a:latin typeface="Calibri"/>
                <a:cs typeface="Calibri"/>
              </a:rPr>
              <a:t> </a:t>
            </a:r>
            <a:r>
              <a:rPr sz="1800" i="1" spc="-5" dirty="0">
                <a:latin typeface="Calibri"/>
                <a:cs typeface="Calibri"/>
              </a:rPr>
              <a:t>nasce</a:t>
            </a:r>
            <a:r>
              <a:rPr sz="1800" i="1" spc="30" dirty="0">
                <a:latin typeface="Calibri"/>
                <a:cs typeface="Calibri"/>
              </a:rPr>
              <a:t> </a:t>
            </a:r>
            <a:r>
              <a:rPr sz="1800" i="1" spc="-10" dirty="0">
                <a:latin typeface="Calibri"/>
                <a:cs typeface="Calibri"/>
              </a:rPr>
              <a:t>dalle</a:t>
            </a:r>
            <a:r>
              <a:rPr sz="1800" i="1" spc="35" dirty="0">
                <a:latin typeface="Calibri"/>
                <a:cs typeface="Calibri"/>
              </a:rPr>
              <a:t> </a:t>
            </a:r>
            <a:r>
              <a:rPr sz="1800" i="1" spc="-5" dirty="0">
                <a:latin typeface="Calibri"/>
                <a:cs typeface="Calibri"/>
              </a:rPr>
              <a:t>nuove</a:t>
            </a:r>
            <a:r>
              <a:rPr sz="1800" i="1" spc="35" dirty="0">
                <a:latin typeface="Calibri"/>
                <a:cs typeface="Calibri"/>
              </a:rPr>
              <a:t> </a:t>
            </a:r>
            <a:r>
              <a:rPr sz="1800" i="1" spc="-5" dirty="0">
                <a:latin typeface="Calibri"/>
                <a:cs typeface="Calibri"/>
              </a:rPr>
              <a:t>esigenze</a:t>
            </a:r>
            <a:r>
              <a:rPr sz="1800" i="1" spc="35" dirty="0">
                <a:latin typeface="Calibri"/>
                <a:cs typeface="Calibri"/>
              </a:rPr>
              <a:t> </a:t>
            </a:r>
            <a:r>
              <a:rPr sz="1800" i="1" spc="-5" dirty="0">
                <a:latin typeface="Calibri"/>
                <a:cs typeface="Calibri"/>
              </a:rPr>
              <a:t>di</a:t>
            </a:r>
            <a:r>
              <a:rPr sz="1800" i="1" spc="25" dirty="0">
                <a:latin typeface="Calibri"/>
                <a:cs typeface="Calibri"/>
              </a:rPr>
              <a:t> </a:t>
            </a:r>
            <a:r>
              <a:rPr lang="it-IT" sz="1800" i="1" spc="25" dirty="0" smtClean="0">
                <a:latin typeface="Calibri"/>
                <a:cs typeface="Calibri"/>
              </a:rPr>
              <a:t>ottimizzazione del </a:t>
            </a:r>
            <a:r>
              <a:rPr sz="1800" i="1" spc="-10" dirty="0" err="1" smtClean="0">
                <a:latin typeface="Calibri"/>
                <a:cs typeface="Calibri"/>
              </a:rPr>
              <a:t>parco</a:t>
            </a:r>
            <a:r>
              <a:rPr sz="1800" i="1" spc="30" dirty="0" smtClean="0">
                <a:latin typeface="Calibri"/>
                <a:cs typeface="Calibri"/>
              </a:rPr>
              <a:t> </a:t>
            </a:r>
            <a:r>
              <a:rPr sz="1800" i="1" spc="-5" dirty="0">
                <a:latin typeface="Calibri"/>
                <a:cs typeface="Calibri"/>
              </a:rPr>
              <a:t>veicolare</a:t>
            </a:r>
            <a:r>
              <a:rPr sz="1800" i="1" spc="35" dirty="0">
                <a:latin typeface="Calibri"/>
                <a:cs typeface="Calibri"/>
              </a:rPr>
              <a:t> </a:t>
            </a:r>
            <a:r>
              <a:rPr sz="1800" i="1" spc="-5" dirty="0">
                <a:latin typeface="Calibri"/>
                <a:cs typeface="Calibri"/>
              </a:rPr>
              <a:t>in</a:t>
            </a:r>
            <a:r>
              <a:rPr sz="1800" i="1" spc="40" dirty="0">
                <a:latin typeface="Calibri"/>
                <a:cs typeface="Calibri"/>
              </a:rPr>
              <a:t> </a:t>
            </a:r>
            <a:r>
              <a:rPr sz="1800" i="1" spc="-10" dirty="0">
                <a:latin typeface="Calibri"/>
                <a:cs typeface="Calibri"/>
              </a:rPr>
              <a:t>aderenza</a:t>
            </a:r>
            <a:r>
              <a:rPr sz="1800" i="1" spc="30" dirty="0">
                <a:latin typeface="Calibri"/>
                <a:cs typeface="Calibri"/>
              </a:rPr>
              <a:t> </a:t>
            </a:r>
            <a:r>
              <a:rPr sz="1800" i="1" spc="-5" dirty="0" err="1">
                <a:latin typeface="Calibri"/>
                <a:cs typeface="Calibri"/>
              </a:rPr>
              <a:t>alla</a:t>
            </a:r>
            <a:r>
              <a:rPr sz="1800" i="1" spc="25" dirty="0">
                <a:latin typeface="Calibri"/>
                <a:cs typeface="Calibri"/>
              </a:rPr>
              <a:t> </a:t>
            </a:r>
            <a:r>
              <a:rPr sz="1800" i="1" spc="-5" dirty="0" err="1" smtClean="0">
                <a:latin typeface="Calibri"/>
                <a:cs typeface="Calibri"/>
              </a:rPr>
              <a:t>nuova</a:t>
            </a:r>
            <a:r>
              <a:rPr lang="it-IT" sz="1800" i="1" spc="-5" dirty="0" smtClean="0">
                <a:latin typeface="Calibri"/>
                <a:cs typeface="Calibri"/>
              </a:rPr>
              <a:t> </a:t>
            </a:r>
            <a:r>
              <a:rPr sz="1800" i="1" spc="-10" dirty="0" err="1" smtClean="0">
                <a:latin typeface="Calibri"/>
                <a:cs typeface="Calibri"/>
              </a:rPr>
              <a:t>macrostruttura</a:t>
            </a:r>
            <a:r>
              <a:rPr sz="1800" i="1" spc="-10" dirty="0">
                <a:latin typeface="Calibri"/>
                <a:cs typeface="Calibri"/>
              </a:rPr>
              <a:t>, coniugate </a:t>
            </a:r>
            <a:r>
              <a:rPr sz="1800" i="1" spc="-5" dirty="0">
                <a:latin typeface="Calibri"/>
                <a:cs typeface="Calibri"/>
              </a:rPr>
              <a:t>alla </a:t>
            </a:r>
            <a:r>
              <a:rPr sz="1800" i="1" spc="-10" dirty="0">
                <a:latin typeface="Calibri"/>
                <a:cs typeface="Calibri"/>
              </a:rPr>
              <a:t>volontà </a:t>
            </a:r>
            <a:r>
              <a:rPr sz="1800" i="1" spc="-5" dirty="0">
                <a:latin typeface="Calibri"/>
                <a:cs typeface="Calibri"/>
              </a:rPr>
              <a:t>di diminuire </a:t>
            </a:r>
            <a:r>
              <a:rPr sz="1800" i="1" dirty="0">
                <a:latin typeface="Calibri"/>
                <a:cs typeface="Calibri"/>
              </a:rPr>
              <a:t>il </a:t>
            </a:r>
            <a:r>
              <a:rPr sz="1800" i="1" spc="-10" dirty="0">
                <a:latin typeface="Calibri"/>
                <a:cs typeface="Calibri"/>
              </a:rPr>
              <a:t>parco auto </a:t>
            </a:r>
            <a:r>
              <a:rPr sz="1800" i="1" dirty="0">
                <a:latin typeface="Calibri"/>
                <a:cs typeface="Calibri"/>
              </a:rPr>
              <a:t>in</a:t>
            </a:r>
            <a:r>
              <a:rPr sz="1800" i="1" spc="30" dirty="0">
                <a:latin typeface="Calibri"/>
                <a:cs typeface="Calibri"/>
              </a:rPr>
              <a:t> </a:t>
            </a:r>
            <a:r>
              <a:rPr sz="1800" i="1" spc="-10" dirty="0">
                <a:latin typeface="Calibri"/>
                <a:cs typeface="Calibri"/>
              </a:rPr>
              <a:t>dotazione.</a:t>
            </a:r>
            <a:endParaRPr sz="1800" dirty="0">
              <a:latin typeface="Calibri"/>
              <a:cs typeface="Calibri"/>
            </a:endParaRPr>
          </a:p>
          <a:p>
            <a:pPr>
              <a:lnSpc>
                <a:spcPct val="100000"/>
              </a:lnSpc>
            </a:pPr>
            <a:endParaRPr sz="1800" dirty="0">
              <a:latin typeface="Times New Roman"/>
              <a:cs typeface="Times New Roman"/>
            </a:endParaRPr>
          </a:p>
          <a:p>
            <a:pPr marL="12700" algn="just">
              <a:lnSpc>
                <a:spcPct val="100000"/>
              </a:lnSpc>
            </a:pPr>
            <a:r>
              <a:rPr sz="1800" i="1" spc="-5" dirty="0" smtClean="0">
                <a:latin typeface="Calibri"/>
                <a:cs typeface="Calibri"/>
              </a:rPr>
              <a:t>Le</a:t>
            </a:r>
            <a:r>
              <a:rPr sz="1800" i="1" spc="125" dirty="0" smtClean="0">
                <a:latin typeface="Calibri"/>
                <a:cs typeface="Calibri"/>
              </a:rPr>
              <a:t> </a:t>
            </a:r>
            <a:r>
              <a:rPr sz="1800" i="1" spc="-5" dirty="0">
                <a:latin typeface="Calibri"/>
                <a:cs typeface="Calibri"/>
              </a:rPr>
              <a:t>moderne</a:t>
            </a:r>
            <a:r>
              <a:rPr sz="1800" i="1" spc="125" dirty="0">
                <a:latin typeface="Calibri"/>
                <a:cs typeface="Calibri"/>
              </a:rPr>
              <a:t> </a:t>
            </a:r>
            <a:r>
              <a:rPr sz="1800" i="1" spc="-10" dirty="0">
                <a:latin typeface="Calibri"/>
                <a:cs typeface="Calibri"/>
              </a:rPr>
              <a:t>tecnologie</a:t>
            </a:r>
            <a:r>
              <a:rPr sz="1800" i="1" spc="125" dirty="0">
                <a:latin typeface="Calibri"/>
                <a:cs typeface="Calibri"/>
              </a:rPr>
              <a:t> </a:t>
            </a:r>
            <a:r>
              <a:rPr sz="1800" i="1" dirty="0">
                <a:latin typeface="Calibri"/>
                <a:cs typeface="Calibri"/>
              </a:rPr>
              <a:t>e</a:t>
            </a:r>
            <a:r>
              <a:rPr sz="1800" i="1" spc="140" dirty="0">
                <a:latin typeface="Calibri"/>
                <a:cs typeface="Calibri"/>
              </a:rPr>
              <a:t> </a:t>
            </a:r>
            <a:r>
              <a:rPr sz="1800" i="1" spc="-5" dirty="0">
                <a:latin typeface="Calibri"/>
                <a:cs typeface="Calibri"/>
              </a:rPr>
              <a:t>la</a:t>
            </a:r>
            <a:r>
              <a:rPr sz="1800" i="1" spc="125" dirty="0">
                <a:latin typeface="Calibri"/>
                <a:cs typeface="Calibri"/>
              </a:rPr>
              <a:t> </a:t>
            </a:r>
            <a:r>
              <a:rPr sz="1800" i="1" spc="-5" dirty="0">
                <a:latin typeface="Calibri"/>
                <a:cs typeface="Calibri"/>
              </a:rPr>
              <a:t>programmazione</a:t>
            </a:r>
            <a:r>
              <a:rPr sz="1800" i="1" spc="125" dirty="0">
                <a:latin typeface="Calibri"/>
                <a:cs typeface="Calibri"/>
              </a:rPr>
              <a:t> </a:t>
            </a:r>
            <a:r>
              <a:rPr sz="1800" i="1" dirty="0">
                <a:latin typeface="Calibri"/>
                <a:cs typeface="Calibri"/>
              </a:rPr>
              <a:t>degli</a:t>
            </a:r>
            <a:r>
              <a:rPr sz="1800" i="1" spc="114" dirty="0">
                <a:latin typeface="Calibri"/>
                <a:cs typeface="Calibri"/>
              </a:rPr>
              <a:t> </a:t>
            </a:r>
            <a:r>
              <a:rPr sz="1800" i="1" spc="-5" dirty="0">
                <a:latin typeface="Calibri"/>
                <a:cs typeface="Calibri"/>
              </a:rPr>
              <a:t>itinerari</a:t>
            </a:r>
            <a:r>
              <a:rPr sz="1800" i="1" spc="125" dirty="0">
                <a:latin typeface="Calibri"/>
                <a:cs typeface="Calibri"/>
              </a:rPr>
              <a:t> </a:t>
            </a:r>
            <a:r>
              <a:rPr sz="1800" i="1" spc="-5" dirty="0">
                <a:latin typeface="Calibri"/>
                <a:cs typeface="Calibri"/>
              </a:rPr>
              <a:t>da</a:t>
            </a:r>
            <a:r>
              <a:rPr sz="1800" i="1" spc="130" dirty="0">
                <a:latin typeface="Calibri"/>
                <a:cs typeface="Calibri"/>
              </a:rPr>
              <a:t> </a:t>
            </a:r>
            <a:r>
              <a:rPr sz="1800" i="1" spc="-10" dirty="0">
                <a:latin typeface="Calibri"/>
                <a:cs typeface="Calibri"/>
              </a:rPr>
              <a:t>percorrere,</a:t>
            </a:r>
            <a:r>
              <a:rPr sz="1800" i="1" spc="125" dirty="0">
                <a:latin typeface="Calibri"/>
                <a:cs typeface="Calibri"/>
              </a:rPr>
              <a:t> </a:t>
            </a:r>
            <a:r>
              <a:rPr sz="1800" i="1" spc="-10" dirty="0">
                <a:latin typeface="Calibri"/>
                <a:cs typeface="Calibri"/>
              </a:rPr>
              <a:t>consentiranno</a:t>
            </a:r>
            <a:r>
              <a:rPr sz="1800" i="1" spc="125" dirty="0">
                <a:latin typeface="Calibri"/>
                <a:cs typeface="Calibri"/>
              </a:rPr>
              <a:t> </a:t>
            </a:r>
            <a:r>
              <a:rPr sz="1800" i="1" spc="-5" dirty="0">
                <a:latin typeface="Calibri"/>
                <a:cs typeface="Calibri"/>
              </a:rPr>
              <a:t>di</a:t>
            </a:r>
            <a:r>
              <a:rPr sz="1800" i="1" spc="114" dirty="0">
                <a:latin typeface="Calibri"/>
                <a:cs typeface="Calibri"/>
              </a:rPr>
              <a:t> </a:t>
            </a:r>
            <a:r>
              <a:rPr sz="1800" i="1" spc="-20" dirty="0">
                <a:latin typeface="Calibri"/>
                <a:cs typeface="Calibri"/>
              </a:rPr>
              <a:t>otti-</a:t>
            </a:r>
            <a:endParaRPr sz="1800" dirty="0">
              <a:latin typeface="Calibri"/>
              <a:cs typeface="Calibri"/>
            </a:endParaRPr>
          </a:p>
          <a:p>
            <a:pPr marL="12700" algn="just">
              <a:lnSpc>
                <a:spcPct val="100000"/>
              </a:lnSpc>
              <a:spcBef>
                <a:spcPts val="455"/>
              </a:spcBef>
            </a:pPr>
            <a:r>
              <a:rPr sz="1800" i="1" spc="-10" dirty="0">
                <a:latin typeface="Calibri"/>
                <a:cs typeface="Calibri"/>
              </a:rPr>
              <a:t>mizzare </a:t>
            </a:r>
            <a:r>
              <a:rPr sz="1800" i="1" dirty="0">
                <a:latin typeface="Calibri"/>
                <a:cs typeface="Calibri"/>
              </a:rPr>
              <a:t>la </a:t>
            </a:r>
            <a:r>
              <a:rPr sz="1800" i="1" spc="-10" dirty="0">
                <a:latin typeface="Calibri"/>
                <a:cs typeface="Calibri"/>
              </a:rPr>
              <a:t>formazione </a:t>
            </a:r>
            <a:r>
              <a:rPr sz="1800" i="1" spc="-15" dirty="0">
                <a:latin typeface="Calibri"/>
                <a:cs typeface="Calibri"/>
              </a:rPr>
              <a:t>dell’equipaggio </a:t>
            </a:r>
            <a:r>
              <a:rPr sz="1800" i="1" dirty="0">
                <a:latin typeface="Calibri"/>
                <a:cs typeface="Calibri"/>
              </a:rPr>
              <a:t>a </a:t>
            </a:r>
            <a:r>
              <a:rPr sz="1800" i="1" spc="-10" dirty="0">
                <a:latin typeface="Calibri"/>
                <a:cs typeface="Calibri"/>
              </a:rPr>
              <a:t>bordo, </a:t>
            </a:r>
            <a:r>
              <a:rPr sz="1800" i="1" spc="-5" dirty="0">
                <a:latin typeface="Calibri"/>
                <a:cs typeface="Calibri"/>
              </a:rPr>
              <a:t>sulla base </a:t>
            </a:r>
            <a:r>
              <a:rPr sz="1800" i="1" spc="-10" dirty="0">
                <a:latin typeface="Calibri"/>
                <a:cs typeface="Calibri"/>
              </a:rPr>
              <a:t>della </a:t>
            </a:r>
            <a:r>
              <a:rPr sz="1800" i="1" spc="-20" dirty="0">
                <a:latin typeface="Calibri"/>
                <a:cs typeface="Calibri"/>
              </a:rPr>
              <a:t>flotta</a:t>
            </a:r>
            <a:r>
              <a:rPr sz="1800" i="1" spc="50" dirty="0">
                <a:latin typeface="Calibri"/>
                <a:cs typeface="Calibri"/>
              </a:rPr>
              <a:t> </a:t>
            </a:r>
            <a:r>
              <a:rPr sz="1800" i="1" spc="-10" dirty="0">
                <a:latin typeface="Calibri"/>
                <a:cs typeface="Calibri"/>
              </a:rPr>
              <a:t>disponibile.</a:t>
            </a:r>
            <a:endParaRPr sz="1800" dirty="0">
              <a:latin typeface="Calibri"/>
              <a:cs typeface="Calibri"/>
            </a:endParaRPr>
          </a:p>
          <a:p>
            <a:pPr>
              <a:lnSpc>
                <a:spcPct val="100000"/>
              </a:lnSpc>
              <a:spcBef>
                <a:spcPts val="20"/>
              </a:spcBef>
            </a:pPr>
            <a:endParaRPr sz="1500" dirty="0">
              <a:latin typeface="Times New Roman"/>
              <a:cs typeface="Times New Roman"/>
            </a:endParaRPr>
          </a:p>
          <a:p>
            <a:pPr marL="12700" marR="5080" algn="just">
              <a:lnSpc>
                <a:spcPct val="121200"/>
              </a:lnSpc>
              <a:spcBef>
                <a:spcPts val="5"/>
              </a:spcBef>
            </a:pPr>
            <a:r>
              <a:rPr sz="1800" i="1" dirty="0">
                <a:latin typeface="Calibri"/>
                <a:cs typeface="Calibri"/>
              </a:rPr>
              <a:t>Il </a:t>
            </a:r>
            <a:r>
              <a:rPr sz="1800" i="1" spc="-15" dirty="0" err="1">
                <a:latin typeface="Calibri"/>
                <a:cs typeface="Calibri"/>
              </a:rPr>
              <a:t>progetto</a:t>
            </a:r>
            <a:r>
              <a:rPr sz="1800" i="1" spc="-15" dirty="0">
                <a:latin typeface="Calibri"/>
                <a:cs typeface="Calibri"/>
              </a:rPr>
              <a:t> </a:t>
            </a:r>
            <a:r>
              <a:rPr lang="it-IT" sz="1800" i="1" dirty="0" smtClean="0">
                <a:latin typeface="Calibri"/>
                <a:cs typeface="Calibri"/>
              </a:rPr>
              <a:t>partirà </a:t>
            </a:r>
            <a:r>
              <a:rPr sz="1800" i="1" spc="-5" dirty="0" smtClean="0">
                <a:latin typeface="Calibri"/>
                <a:cs typeface="Calibri"/>
              </a:rPr>
              <a:t>da </a:t>
            </a:r>
            <a:r>
              <a:rPr sz="1800" i="1" spc="-5" dirty="0">
                <a:latin typeface="Calibri"/>
                <a:cs typeface="Calibri"/>
              </a:rPr>
              <a:t>una </a:t>
            </a:r>
            <a:r>
              <a:rPr sz="1800" i="1" dirty="0">
                <a:latin typeface="Calibri"/>
                <a:cs typeface="Calibri"/>
              </a:rPr>
              <a:t>prima </a:t>
            </a:r>
            <a:r>
              <a:rPr sz="1800" i="1" spc="-10" dirty="0">
                <a:latin typeface="Calibri"/>
                <a:cs typeface="Calibri"/>
              </a:rPr>
              <a:t>sperimentazione </a:t>
            </a:r>
            <a:r>
              <a:rPr sz="1800" i="1" dirty="0">
                <a:latin typeface="Calibri"/>
                <a:cs typeface="Calibri"/>
              </a:rPr>
              <a:t>e </a:t>
            </a:r>
            <a:r>
              <a:rPr sz="1800" i="1" spc="-5" dirty="0">
                <a:latin typeface="Calibri"/>
                <a:cs typeface="Calibri"/>
              </a:rPr>
              <a:t>procederà </a:t>
            </a:r>
            <a:r>
              <a:rPr sz="1800" i="1" spc="-10" dirty="0">
                <a:latin typeface="Calibri"/>
                <a:cs typeface="Calibri"/>
              </a:rPr>
              <a:t>gradualmente  </a:t>
            </a:r>
            <a:r>
              <a:rPr sz="1800" i="1" dirty="0">
                <a:latin typeface="Calibri"/>
                <a:cs typeface="Calibri"/>
              </a:rPr>
              <a:t>a </a:t>
            </a:r>
            <a:r>
              <a:rPr sz="1800" i="1" spc="-5" dirty="0">
                <a:latin typeface="Calibri"/>
                <a:cs typeface="Calibri"/>
              </a:rPr>
              <a:t>un </a:t>
            </a:r>
            <a:r>
              <a:rPr sz="1800" i="1" spc="-15" dirty="0">
                <a:latin typeface="Calibri"/>
                <a:cs typeface="Calibri"/>
              </a:rPr>
              <a:t>efficientamento </a:t>
            </a:r>
            <a:r>
              <a:rPr sz="1800" i="1" spc="-20" dirty="0">
                <a:latin typeface="Calibri"/>
                <a:cs typeface="Calibri"/>
              </a:rPr>
              <a:t>dell’uso </a:t>
            </a:r>
            <a:r>
              <a:rPr sz="1800" i="1" spc="-5" dirty="0">
                <a:latin typeface="Calibri"/>
                <a:cs typeface="Calibri"/>
              </a:rPr>
              <a:t>delle </a:t>
            </a:r>
            <a:r>
              <a:rPr sz="1800" i="1" spc="-10" dirty="0">
                <a:latin typeface="Calibri"/>
                <a:cs typeface="Calibri"/>
              </a:rPr>
              <a:t>auto </a:t>
            </a:r>
            <a:r>
              <a:rPr sz="1800" i="1" spc="-5" dirty="0">
                <a:latin typeface="Calibri"/>
                <a:cs typeface="Calibri"/>
              </a:rPr>
              <a:t>di </a:t>
            </a:r>
            <a:r>
              <a:rPr sz="1800" i="1" spc="-5" dirty="0" err="1">
                <a:latin typeface="Calibri"/>
                <a:cs typeface="Calibri"/>
              </a:rPr>
              <a:t>servizio</a:t>
            </a:r>
            <a:r>
              <a:rPr sz="1800" i="1" spc="-5" dirty="0">
                <a:latin typeface="Calibri"/>
                <a:cs typeface="Calibri"/>
              </a:rPr>
              <a:t> </a:t>
            </a:r>
            <a:r>
              <a:rPr lang="it-IT" i="1" spc="-5" dirty="0" smtClean="0">
                <a:latin typeface="Calibri"/>
                <a:cs typeface="Calibri"/>
              </a:rPr>
              <a:t>da un lato mediante la </a:t>
            </a:r>
            <a:r>
              <a:rPr sz="1800" i="1" spc="-5" dirty="0" err="1" smtClean="0">
                <a:latin typeface="Calibri"/>
                <a:cs typeface="Calibri"/>
              </a:rPr>
              <a:t>condivisione</a:t>
            </a:r>
            <a:r>
              <a:rPr sz="1800" i="1" spc="-5" dirty="0" smtClean="0">
                <a:latin typeface="Calibri"/>
                <a:cs typeface="Calibri"/>
              </a:rPr>
              <a:t> </a:t>
            </a:r>
            <a:r>
              <a:rPr sz="1800" i="1" spc="-5" dirty="0">
                <a:latin typeface="Calibri"/>
                <a:cs typeface="Calibri"/>
              </a:rPr>
              <a:t>del </a:t>
            </a:r>
            <a:r>
              <a:rPr sz="1800" i="1" spc="-10" dirty="0">
                <a:latin typeface="Calibri"/>
                <a:cs typeface="Calibri"/>
              </a:rPr>
              <a:t>parco  </a:t>
            </a:r>
            <a:r>
              <a:rPr sz="1800" i="1" spc="-10" dirty="0" err="1">
                <a:latin typeface="Calibri"/>
                <a:cs typeface="Calibri"/>
              </a:rPr>
              <a:t>veicolare</a:t>
            </a:r>
            <a:r>
              <a:rPr sz="1800" i="1" spc="-10" dirty="0">
                <a:latin typeface="Calibri"/>
                <a:cs typeface="Calibri"/>
              </a:rPr>
              <a:t> </a:t>
            </a:r>
            <a:r>
              <a:rPr lang="it-IT" sz="1800" i="1" dirty="0" smtClean="0">
                <a:latin typeface="Calibri"/>
                <a:cs typeface="Calibri"/>
              </a:rPr>
              <a:t>attraverso </a:t>
            </a:r>
            <a:r>
              <a:rPr sz="1800" i="1" spc="-20" dirty="0" err="1" smtClean="0">
                <a:latin typeface="Calibri"/>
                <a:cs typeface="Calibri"/>
              </a:rPr>
              <a:t>l’utilizzo</a:t>
            </a:r>
            <a:r>
              <a:rPr sz="1800" i="1" spc="-20" dirty="0" smtClean="0">
                <a:latin typeface="Calibri"/>
                <a:cs typeface="Calibri"/>
              </a:rPr>
              <a:t> </a:t>
            </a:r>
            <a:r>
              <a:rPr sz="1800" i="1" spc="-5" dirty="0">
                <a:latin typeface="Calibri"/>
                <a:cs typeface="Calibri"/>
              </a:rPr>
              <a:t>di semplici </a:t>
            </a:r>
            <a:r>
              <a:rPr sz="1800" i="1" spc="-10" dirty="0" err="1">
                <a:latin typeface="Calibri"/>
                <a:cs typeface="Calibri"/>
              </a:rPr>
              <a:t>strumenti</a:t>
            </a:r>
            <a:r>
              <a:rPr sz="1800" i="1" spc="-10" dirty="0">
                <a:latin typeface="Calibri"/>
                <a:cs typeface="Calibri"/>
              </a:rPr>
              <a:t> </a:t>
            </a:r>
            <a:r>
              <a:rPr sz="1800" i="1" spc="-5" dirty="0" err="1" smtClean="0">
                <a:latin typeface="Calibri"/>
                <a:cs typeface="Calibri"/>
              </a:rPr>
              <a:t>tecnologici</a:t>
            </a:r>
            <a:r>
              <a:rPr lang="it-IT" sz="1800" i="1" spc="-5" dirty="0" smtClean="0">
                <a:latin typeface="Calibri"/>
                <a:cs typeface="Calibri"/>
              </a:rPr>
              <a:t> (</a:t>
            </a:r>
            <a:r>
              <a:rPr lang="it-IT" b="1" i="1" dirty="0">
                <a:cs typeface="Calibri"/>
              </a:rPr>
              <a:t>car</a:t>
            </a:r>
            <a:r>
              <a:rPr lang="it-IT" b="1" i="1" spc="-10" dirty="0">
                <a:cs typeface="Calibri"/>
              </a:rPr>
              <a:t> </a:t>
            </a:r>
            <a:r>
              <a:rPr lang="it-IT" b="1" i="1" spc="-5" dirty="0" err="1" smtClean="0">
                <a:cs typeface="Calibri"/>
              </a:rPr>
              <a:t>sharing-pooling</a:t>
            </a:r>
            <a:r>
              <a:rPr lang="it-IT" dirty="0" smtClean="0">
                <a:cs typeface="Calibri"/>
              </a:rPr>
              <a:t>)</a:t>
            </a:r>
            <a:r>
              <a:rPr sz="1800" i="1" spc="-5" dirty="0" smtClean="0">
                <a:latin typeface="Calibri"/>
                <a:cs typeface="Calibri"/>
              </a:rPr>
              <a:t> </a:t>
            </a:r>
            <a:r>
              <a:rPr lang="it-IT" sz="1800" i="1" spc="-5" dirty="0" smtClean="0">
                <a:latin typeface="Calibri"/>
                <a:cs typeface="Calibri"/>
              </a:rPr>
              <a:t>e dall’altro, pianificando le proprie attività mediante l’utilizzo della prenotazione delle auto disponibili</a:t>
            </a:r>
            <a:endParaRPr lang="it-IT" sz="1800" i="1" spc="-10" dirty="0" smtClean="0">
              <a:latin typeface="Calibri"/>
              <a:cs typeface="Calibri"/>
            </a:endParaRPr>
          </a:p>
          <a:p>
            <a:pPr marL="12700" marR="5080" algn="just">
              <a:lnSpc>
                <a:spcPct val="121200"/>
              </a:lnSpc>
              <a:spcBef>
                <a:spcPts val="5"/>
              </a:spcBef>
            </a:pPr>
            <a:r>
              <a:rPr lang="it-IT" i="1" spc="-10" dirty="0" smtClean="0">
                <a:latin typeface="Calibri"/>
                <a:cs typeface="Calibri"/>
              </a:rPr>
              <a:t>E’ articolato in 3 fasi e, al momento,  non coinvolgerà le strutture territoriali. Nella prima fase saranno coinvolte 19 strutture capitoline ed impegnate 28 auto sul totale delle 168 auto che costituiscono il parco veicolare.</a:t>
            </a:r>
            <a:endParaRPr sz="1800" dirty="0">
              <a:latin typeface="Calibri"/>
              <a:cs typeface="Calibri"/>
            </a:endParaRPr>
          </a:p>
        </p:txBody>
      </p:sp>
      <p:sp>
        <p:nvSpPr>
          <p:cNvPr id="4" name="object 4"/>
          <p:cNvSpPr/>
          <p:nvPr/>
        </p:nvSpPr>
        <p:spPr>
          <a:xfrm>
            <a:off x="445198" y="667664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sp>
        <p:nvSpPr>
          <p:cNvPr id="6" name="object 6"/>
          <p:cNvSpPr/>
          <p:nvPr/>
        </p:nvSpPr>
        <p:spPr>
          <a:xfrm>
            <a:off x="495998" y="113690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grpSp>
        <p:nvGrpSpPr>
          <p:cNvPr id="11" name="Gruppo 10"/>
          <p:cNvGrpSpPr/>
          <p:nvPr/>
        </p:nvGrpSpPr>
        <p:grpSpPr>
          <a:xfrm>
            <a:off x="433317" y="6905625"/>
            <a:ext cx="1668379" cy="304800"/>
            <a:chOff x="8125215" y="1952625"/>
            <a:chExt cx="1668379" cy="304800"/>
          </a:xfrm>
        </p:grpSpPr>
        <p:pic>
          <p:nvPicPr>
            <p:cNvPr id="12" name="Picture 8"/>
            <p:cNvPicPr>
              <a:picLocks noChangeAspect="1" noChangeArrowheads="1"/>
            </p:cNvPicPr>
            <p:nvPr/>
          </p:nvPicPr>
          <p:blipFill>
            <a:blip r:embed="rId2" cstate="print"/>
            <a:srcRect/>
            <a:stretch>
              <a:fillRect/>
            </a:stretch>
          </p:blipFill>
          <p:spPr bwMode="auto">
            <a:xfrm>
              <a:off x="8125215" y="1955023"/>
              <a:ext cx="1668379" cy="297612"/>
            </a:xfrm>
            <a:prstGeom prst="rect">
              <a:avLst/>
            </a:prstGeom>
            <a:noFill/>
            <a:ln w="9525">
              <a:noFill/>
              <a:miter lim="800000"/>
              <a:headEnd/>
              <a:tailEnd/>
            </a:ln>
          </p:spPr>
        </p:pic>
        <p:sp>
          <p:nvSpPr>
            <p:cNvPr id="13" name="Rettangolo 12"/>
            <p:cNvSpPr/>
            <p:nvPr/>
          </p:nvSpPr>
          <p:spPr>
            <a:xfrm>
              <a:off x="9004300" y="1952625"/>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4" name="Rettangolo 13"/>
          <p:cNvSpPr/>
          <p:nvPr/>
        </p:nvSpPr>
        <p:spPr>
          <a:xfrm>
            <a:off x="698500" y="369085"/>
            <a:ext cx="7928436" cy="646331"/>
          </a:xfrm>
          <a:prstGeom prst="rect">
            <a:avLst/>
          </a:prstGeom>
        </p:spPr>
        <p:txBody>
          <a:bodyPr wrap="square">
            <a:spAutoFit/>
          </a:bodyPr>
          <a:lstStyle/>
          <a:p>
            <a:pPr marL="2221230">
              <a:lnSpc>
                <a:spcPct val="100000"/>
              </a:lnSpc>
              <a:spcBef>
                <a:spcPts val="100"/>
              </a:spcBef>
            </a:pPr>
            <a:r>
              <a:rPr lang="it-IT" b="1" spc="-10" dirty="0">
                <a:cs typeface="Calibri"/>
              </a:rPr>
              <a:t>IL PROGETTO </a:t>
            </a:r>
            <a:r>
              <a:rPr lang="it-IT" b="1" spc="-15" dirty="0">
                <a:cs typeface="Calibri"/>
              </a:rPr>
              <a:t>SPERIMENTALE </a:t>
            </a:r>
            <a:r>
              <a:rPr lang="it-IT" b="1" dirty="0">
                <a:cs typeface="Calibri"/>
              </a:rPr>
              <a:t>DI </a:t>
            </a:r>
            <a:r>
              <a:rPr lang="it-IT" b="1" spc="-30" dirty="0">
                <a:cs typeface="Calibri"/>
              </a:rPr>
              <a:t>MOBILITA’</a:t>
            </a:r>
            <a:r>
              <a:rPr lang="it-IT" b="1" dirty="0">
                <a:cs typeface="Calibri"/>
              </a:rPr>
              <a:t> </a:t>
            </a:r>
            <a:r>
              <a:rPr lang="it-IT" b="1" spc="-10" dirty="0">
                <a:cs typeface="Calibri"/>
              </a:rPr>
              <a:t>CONDIVISA</a:t>
            </a:r>
            <a:endParaRPr lang="it-IT" dirty="0">
              <a:cs typeface="Calibri"/>
            </a:endParaRPr>
          </a:p>
          <a:p>
            <a:pPr>
              <a:lnSpc>
                <a:spcPct val="100000"/>
              </a:lnSpc>
            </a:pPr>
            <a:endParaRPr lang="it-IT" dirty="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64362" y="1647825"/>
            <a:ext cx="9017000" cy="2521203"/>
          </a:xfrm>
          <a:prstGeom prst="rect">
            <a:avLst/>
          </a:prstGeom>
        </p:spPr>
        <p:txBody>
          <a:bodyPr vert="horz" wrap="square" lIns="0" tIns="12700" rIns="0" bIns="0" rtlCol="0">
            <a:spAutoFit/>
          </a:bodyPr>
          <a:lstStyle/>
          <a:p>
            <a:pPr>
              <a:lnSpc>
                <a:spcPct val="100000"/>
              </a:lnSpc>
            </a:pPr>
            <a:endParaRPr sz="1800" dirty="0">
              <a:latin typeface="Times New Roman"/>
              <a:cs typeface="Times New Roman"/>
            </a:endParaRPr>
          </a:p>
          <a:p>
            <a:pPr>
              <a:lnSpc>
                <a:spcPct val="100000"/>
              </a:lnSpc>
              <a:spcBef>
                <a:spcPts val="15"/>
              </a:spcBef>
            </a:pPr>
            <a:endParaRPr sz="1900" dirty="0">
              <a:latin typeface="Times New Roman"/>
              <a:cs typeface="Times New Roman"/>
            </a:endParaRPr>
          </a:p>
          <a:p>
            <a:pPr marL="12700" algn="just">
              <a:lnSpc>
                <a:spcPct val="100000"/>
              </a:lnSpc>
            </a:pPr>
            <a:r>
              <a:rPr lang="it-IT" dirty="0" smtClean="0"/>
              <a:t>Il Progetto si pone i seguenti obiettivi:</a:t>
            </a:r>
          </a:p>
          <a:p>
            <a:pPr marL="298450" indent="-285750" algn="just">
              <a:lnSpc>
                <a:spcPct val="100000"/>
              </a:lnSpc>
              <a:buFont typeface="Arial" panose="020B0604020202020204" pitchFamily="34" charset="0"/>
              <a:buChar char="•"/>
            </a:pPr>
            <a:r>
              <a:rPr lang="it-IT" dirty="0" smtClean="0"/>
              <a:t>Ottimizzazione dell’uso della flotta mediante il </a:t>
            </a:r>
            <a:r>
              <a:rPr lang="it-IT" dirty="0"/>
              <a:t>superamento dei tempi statici di stanziamento delle vetture e relativi </a:t>
            </a:r>
            <a:r>
              <a:rPr lang="it-IT" dirty="0" smtClean="0"/>
              <a:t>autisti e riduzione dei costi;</a:t>
            </a:r>
          </a:p>
          <a:p>
            <a:pPr marL="298450" indent="-285750" algn="just">
              <a:lnSpc>
                <a:spcPct val="100000"/>
              </a:lnSpc>
              <a:buFont typeface="Arial" panose="020B0604020202020204" pitchFamily="34" charset="0"/>
              <a:buChar char="•"/>
            </a:pPr>
            <a:r>
              <a:rPr lang="it-IT" dirty="0"/>
              <a:t>M</a:t>
            </a:r>
            <a:r>
              <a:rPr lang="it-IT" dirty="0" smtClean="0"/>
              <a:t>iglioramento del servizio fornito </a:t>
            </a:r>
            <a:r>
              <a:rPr lang="it-IT" dirty="0"/>
              <a:t>all’utenza </a:t>
            </a:r>
            <a:r>
              <a:rPr lang="it-IT" dirty="0" smtClean="0"/>
              <a:t>Capitolina, in ragione della maggiore </a:t>
            </a:r>
            <a:r>
              <a:rPr lang="it-IT" dirty="0"/>
              <a:t>disponibilità di autovetture che, in  modalità condivisa, si </a:t>
            </a:r>
            <a:r>
              <a:rPr lang="it-IT" dirty="0" smtClean="0"/>
              <a:t>avrà a disposizione;</a:t>
            </a:r>
          </a:p>
          <a:p>
            <a:pPr marL="298450" indent="-285750" algn="just">
              <a:lnSpc>
                <a:spcPct val="100000"/>
              </a:lnSpc>
              <a:buFont typeface="Arial" panose="020B0604020202020204" pitchFamily="34" charset="0"/>
              <a:buChar char="•"/>
            </a:pPr>
            <a:r>
              <a:rPr lang="it-IT" dirty="0" smtClean="0"/>
              <a:t>Riduzione degli agenti atmosferici inquinanti per diminuzione degli spostamenti e utilizzo nel tragitto condiviso di auto elettriche.</a:t>
            </a:r>
            <a:endParaRPr sz="1800" dirty="0">
              <a:latin typeface="Calibri"/>
              <a:cs typeface="Calibri"/>
            </a:endParaRPr>
          </a:p>
        </p:txBody>
      </p:sp>
      <p:sp>
        <p:nvSpPr>
          <p:cNvPr id="4" name="object 4"/>
          <p:cNvSpPr/>
          <p:nvPr/>
        </p:nvSpPr>
        <p:spPr>
          <a:xfrm>
            <a:off x="445198" y="667664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sp>
        <p:nvSpPr>
          <p:cNvPr id="6" name="object 6"/>
          <p:cNvSpPr/>
          <p:nvPr/>
        </p:nvSpPr>
        <p:spPr>
          <a:xfrm>
            <a:off x="495998" y="113690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grpSp>
        <p:nvGrpSpPr>
          <p:cNvPr id="8" name="Gruppo 7"/>
          <p:cNvGrpSpPr/>
          <p:nvPr/>
        </p:nvGrpSpPr>
        <p:grpSpPr>
          <a:xfrm>
            <a:off x="433317" y="6905625"/>
            <a:ext cx="1668379" cy="304800"/>
            <a:chOff x="8125215" y="1952625"/>
            <a:chExt cx="1668379" cy="304800"/>
          </a:xfrm>
        </p:grpSpPr>
        <p:pic>
          <p:nvPicPr>
            <p:cNvPr id="10" name="Picture 8"/>
            <p:cNvPicPr>
              <a:picLocks noChangeAspect="1" noChangeArrowheads="1"/>
            </p:cNvPicPr>
            <p:nvPr/>
          </p:nvPicPr>
          <p:blipFill>
            <a:blip r:embed="rId2" cstate="print"/>
            <a:srcRect/>
            <a:stretch>
              <a:fillRect/>
            </a:stretch>
          </p:blipFill>
          <p:spPr bwMode="auto">
            <a:xfrm>
              <a:off x="8125215" y="1955023"/>
              <a:ext cx="1668379" cy="297612"/>
            </a:xfrm>
            <a:prstGeom prst="rect">
              <a:avLst/>
            </a:prstGeom>
            <a:noFill/>
            <a:ln w="9525">
              <a:noFill/>
              <a:miter lim="800000"/>
              <a:headEnd/>
              <a:tailEnd/>
            </a:ln>
          </p:spPr>
        </p:pic>
        <p:sp>
          <p:nvSpPr>
            <p:cNvPr id="11" name="Rettangolo 10"/>
            <p:cNvSpPr/>
            <p:nvPr/>
          </p:nvSpPr>
          <p:spPr>
            <a:xfrm>
              <a:off x="9004300" y="1952625"/>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7" name="Rettangolo 6"/>
          <p:cNvSpPr/>
          <p:nvPr/>
        </p:nvSpPr>
        <p:spPr>
          <a:xfrm>
            <a:off x="241300" y="539574"/>
            <a:ext cx="9094533" cy="369332"/>
          </a:xfrm>
          <a:prstGeom prst="rect">
            <a:avLst/>
          </a:prstGeom>
        </p:spPr>
        <p:txBody>
          <a:bodyPr wrap="square">
            <a:spAutoFit/>
          </a:bodyPr>
          <a:lstStyle/>
          <a:p>
            <a:pPr marL="2221230">
              <a:lnSpc>
                <a:spcPct val="100000"/>
              </a:lnSpc>
              <a:spcBef>
                <a:spcPts val="100"/>
              </a:spcBef>
            </a:pPr>
            <a:r>
              <a:rPr lang="it-IT" b="1" spc="-10" dirty="0">
                <a:cs typeface="Calibri"/>
              </a:rPr>
              <a:t>PROGETTO </a:t>
            </a:r>
            <a:r>
              <a:rPr lang="it-IT" b="1" spc="-15" dirty="0">
                <a:cs typeface="Calibri"/>
              </a:rPr>
              <a:t>SPERIMENTALE </a:t>
            </a:r>
            <a:r>
              <a:rPr lang="it-IT" b="1" dirty="0">
                <a:cs typeface="Calibri"/>
              </a:rPr>
              <a:t>DI </a:t>
            </a:r>
            <a:r>
              <a:rPr lang="it-IT" b="1" spc="-30" dirty="0">
                <a:cs typeface="Calibri"/>
              </a:rPr>
              <a:t>MOBILITA’</a:t>
            </a:r>
            <a:r>
              <a:rPr lang="it-IT" b="1" dirty="0">
                <a:cs typeface="Calibri"/>
              </a:rPr>
              <a:t> </a:t>
            </a:r>
            <a:r>
              <a:rPr lang="it-IT" b="1" spc="-10" dirty="0" smtClean="0">
                <a:cs typeface="Calibri"/>
              </a:rPr>
              <a:t>CONDIVISA: GLI OBIETTIVI</a:t>
            </a:r>
            <a:endParaRPr lang="it-IT" dirty="0">
              <a:cs typeface="Calibri"/>
            </a:endParaRPr>
          </a:p>
        </p:txBody>
      </p:sp>
      <p:sp>
        <p:nvSpPr>
          <p:cNvPr id="12" name="Segnaposto data 11"/>
          <p:cNvSpPr>
            <a:spLocks noGrp="1"/>
          </p:cNvSpPr>
          <p:nvPr>
            <p:ph type="dt" sz="half" idx="4294967295"/>
          </p:nvPr>
        </p:nvSpPr>
        <p:spPr>
          <a:xfrm>
            <a:off x="534670" y="7033450"/>
            <a:ext cx="2459482" cy="378142"/>
          </a:xfrm>
        </p:spPr>
        <p:txBody>
          <a:bodyPr/>
          <a:lstStyle/>
          <a:p>
            <a:r>
              <a:rPr lang="en-US" dirty="0" smtClean="0"/>
              <a:t>17/09/2019</a:t>
            </a:r>
            <a:endParaRPr lang="en-US" dirty="0"/>
          </a:p>
        </p:txBody>
      </p:sp>
    </p:spTree>
    <p:extLst>
      <p:ext uri="{BB962C8B-B14F-4D97-AF65-F5344CB8AC3E}">
        <p14:creationId xmlns:p14="http://schemas.microsoft.com/office/powerpoint/2010/main" val="235253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08100" y="1771382"/>
            <a:ext cx="8682355" cy="2762551"/>
          </a:xfrm>
          <a:prstGeom prst="rect">
            <a:avLst/>
          </a:prstGeom>
        </p:spPr>
        <p:txBody>
          <a:bodyPr vert="horz" wrap="square" lIns="0" tIns="146685" rIns="0" bIns="0" rtlCol="0">
            <a:spAutoFit/>
          </a:bodyPr>
          <a:lstStyle/>
          <a:p>
            <a:pPr marL="1409700" indent="-1055688">
              <a:lnSpc>
                <a:spcPct val="100000"/>
              </a:lnSpc>
              <a:spcBef>
                <a:spcPts val="1155"/>
              </a:spcBef>
            </a:pPr>
            <a:r>
              <a:rPr sz="1800" i="1" spc="-15" dirty="0" smtClean="0">
                <a:latin typeface="Calibri"/>
                <a:cs typeface="Calibri"/>
              </a:rPr>
              <a:t>SPERIMENTAZIONE </a:t>
            </a:r>
            <a:r>
              <a:rPr sz="1800" i="1" spc="-10" dirty="0">
                <a:latin typeface="Calibri"/>
                <a:cs typeface="Calibri"/>
              </a:rPr>
              <a:t>ENTRO </a:t>
            </a:r>
            <a:r>
              <a:rPr sz="1800" i="1" dirty="0">
                <a:latin typeface="Calibri"/>
                <a:cs typeface="Calibri"/>
              </a:rPr>
              <a:t>IL </a:t>
            </a:r>
            <a:r>
              <a:rPr sz="1800" i="1" spc="-5" dirty="0">
                <a:latin typeface="Calibri"/>
                <a:cs typeface="Calibri"/>
              </a:rPr>
              <a:t>30/11/2019 </a:t>
            </a:r>
            <a:r>
              <a:rPr sz="1800" i="1" dirty="0">
                <a:latin typeface="Calibri"/>
                <a:cs typeface="Calibri"/>
              </a:rPr>
              <a:t>- </a:t>
            </a:r>
            <a:r>
              <a:rPr sz="1800" i="1" spc="-20" dirty="0">
                <a:latin typeface="Calibri"/>
                <a:cs typeface="Calibri"/>
              </a:rPr>
              <a:t>ATTUAZIONE </a:t>
            </a:r>
            <a:r>
              <a:rPr lang="it-IT" sz="1800" i="1" spc="-20" dirty="0" smtClean="0">
                <a:latin typeface="Calibri"/>
                <a:cs typeface="Calibri"/>
              </a:rPr>
              <a:t> 1° fase </a:t>
            </a:r>
            <a:r>
              <a:rPr sz="1800" i="1" spc="-10" dirty="0" smtClean="0">
                <a:latin typeface="Calibri"/>
                <a:cs typeface="Calibri"/>
              </a:rPr>
              <a:t>ENTRO </a:t>
            </a:r>
            <a:r>
              <a:rPr sz="1800" i="1" dirty="0">
                <a:latin typeface="Calibri"/>
                <a:cs typeface="Calibri"/>
              </a:rPr>
              <a:t>IL</a:t>
            </a:r>
            <a:r>
              <a:rPr sz="1800" i="1" spc="80" dirty="0">
                <a:latin typeface="Calibri"/>
                <a:cs typeface="Calibri"/>
              </a:rPr>
              <a:t> </a:t>
            </a:r>
            <a:r>
              <a:rPr sz="1800" i="1" spc="-5" dirty="0">
                <a:latin typeface="Calibri"/>
                <a:cs typeface="Calibri"/>
              </a:rPr>
              <a:t>30/01/2020</a:t>
            </a:r>
            <a:endParaRPr sz="1800" dirty="0">
              <a:latin typeface="Calibri"/>
              <a:cs typeface="Calibri"/>
            </a:endParaRPr>
          </a:p>
          <a:p>
            <a:pPr>
              <a:lnSpc>
                <a:spcPct val="100000"/>
              </a:lnSpc>
            </a:pPr>
            <a:endParaRPr sz="1800" dirty="0">
              <a:latin typeface="Times New Roman"/>
              <a:cs typeface="Times New Roman"/>
            </a:endParaRPr>
          </a:p>
          <a:p>
            <a:pPr marL="13970" algn="just">
              <a:lnSpc>
                <a:spcPct val="100000"/>
              </a:lnSpc>
              <a:spcBef>
                <a:spcPts val="1045"/>
              </a:spcBef>
            </a:pPr>
            <a:r>
              <a:rPr sz="1800" i="1" spc="-5" dirty="0">
                <a:latin typeface="Calibri"/>
                <a:cs typeface="Calibri"/>
              </a:rPr>
              <a:t>Le </a:t>
            </a:r>
            <a:r>
              <a:rPr lang="it-IT" sz="1800" i="1" spc="-5" dirty="0" smtClean="0">
                <a:latin typeface="Calibri"/>
                <a:cs typeface="Calibri"/>
              </a:rPr>
              <a:t>19 </a:t>
            </a:r>
            <a:r>
              <a:rPr sz="1800" i="1" spc="-15" dirty="0" err="1" smtClean="0">
                <a:latin typeface="Calibri"/>
                <a:cs typeface="Calibri"/>
              </a:rPr>
              <a:t>strutture</a:t>
            </a:r>
            <a:r>
              <a:rPr sz="1800" i="1" spc="-15" dirty="0" smtClean="0">
                <a:latin typeface="Calibri"/>
                <a:cs typeface="Calibri"/>
              </a:rPr>
              <a:t> </a:t>
            </a:r>
            <a:r>
              <a:rPr sz="1800" i="1" spc="-15" dirty="0">
                <a:latin typeface="Calibri"/>
                <a:cs typeface="Calibri"/>
              </a:rPr>
              <a:t>coinvolte </a:t>
            </a:r>
            <a:r>
              <a:rPr sz="1800" i="1" spc="-5" dirty="0">
                <a:latin typeface="Calibri"/>
                <a:cs typeface="Calibri"/>
              </a:rPr>
              <a:t>nella </a:t>
            </a:r>
            <a:r>
              <a:rPr sz="1800" i="1" dirty="0">
                <a:latin typeface="Calibri"/>
                <a:cs typeface="Calibri"/>
              </a:rPr>
              <a:t>1° </a:t>
            </a:r>
            <a:r>
              <a:rPr sz="1800" i="1" spc="-10" dirty="0">
                <a:latin typeface="Calibri"/>
                <a:cs typeface="Calibri"/>
              </a:rPr>
              <a:t>fase </a:t>
            </a:r>
            <a:r>
              <a:rPr sz="1800" i="1" spc="-5" dirty="0">
                <a:latin typeface="Calibri"/>
                <a:cs typeface="Calibri"/>
              </a:rPr>
              <a:t>del </a:t>
            </a:r>
            <a:r>
              <a:rPr sz="1800" i="1" spc="-20" dirty="0">
                <a:latin typeface="Calibri"/>
                <a:cs typeface="Calibri"/>
              </a:rPr>
              <a:t>progetto </a:t>
            </a:r>
            <a:r>
              <a:rPr lang="it-IT" i="1" spc="-5" dirty="0" smtClean="0">
                <a:latin typeface="Calibri"/>
                <a:cs typeface="Calibri"/>
              </a:rPr>
              <a:t>hanno sede o sul colle Capitolino e dintorni o nella zona Ostiense. Sono stati monitorati, in fase di sperimentazione </a:t>
            </a:r>
            <a:r>
              <a:rPr sz="1800" i="1" spc="-5" dirty="0" err="1" smtClean="0">
                <a:latin typeface="Calibri"/>
                <a:cs typeface="Calibri"/>
              </a:rPr>
              <a:t>oltre</a:t>
            </a:r>
            <a:r>
              <a:rPr sz="1800" i="1" spc="-5" dirty="0" smtClean="0">
                <a:latin typeface="Calibri"/>
                <a:cs typeface="Calibri"/>
              </a:rPr>
              <a:t> </a:t>
            </a:r>
            <a:r>
              <a:rPr sz="1800" b="1" i="1" spc="-5" dirty="0">
                <a:latin typeface="Calibri"/>
                <a:cs typeface="Calibri"/>
              </a:rPr>
              <a:t>1.500 </a:t>
            </a:r>
            <a:r>
              <a:rPr sz="1800" b="1" i="1" spc="-25" dirty="0">
                <a:latin typeface="Calibri"/>
                <a:cs typeface="Calibri"/>
              </a:rPr>
              <a:t>spostamenti </a:t>
            </a:r>
            <a:r>
              <a:rPr sz="1800" b="1" i="1" spc="-30" dirty="0">
                <a:latin typeface="Calibri"/>
                <a:cs typeface="Calibri"/>
              </a:rPr>
              <a:t>totali </a:t>
            </a:r>
            <a:r>
              <a:rPr sz="1800" i="1" spc="-5" dirty="0">
                <a:latin typeface="Calibri"/>
                <a:cs typeface="Calibri"/>
              </a:rPr>
              <a:t>di cui, </a:t>
            </a:r>
            <a:r>
              <a:rPr sz="1800" i="1" dirty="0" err="1" smtClean="0">
                <a:latin typeface="Calibri"/>
                <a:cs typeface="Calibri"/>
              </a:rPr>
              <a:t>il</a:t>
            </a:r>
            <a:r>
              <a:rPr sz="1800" i="1" dirty="0" smtClean="0">
                <a:latin typeface="Calibri"/>
                <a:cs typeface="Calibri"/>
              </a:rPr>
              <a:t> </a:t>
            </a:r>
            <a:r>
              <a:rPr sz="1800" i="1" dirty="0">
                <a:latin typeface="Calibri"/>
                <a:cs typeface="Calibri"/>
              </a:rPr>
              <a:t>40% </a:t>
            </a:r>
            <a:r>
              <a:rPr sz="1800" i="1" spc="-10" dirty="0">
                <a:latin typeface="Calibri"/>
                <a:cs typeface="Calibri"/>
              </a:rPr>
              <a:t>circa </a:t>
            </a:r>
            <a:r>
              <a:rPr sz="1800" i="1" spc="-5" dirty="0">
                <a:latin typeface="Calibri"/>
                <a:cs typeface="Calibri"/>
              </a:rPr>
              <a:t>(606 per  la precisione) hanno </a:t>
            </a:r>
            <a:r>
              <a:rPr sz="1800" i="1" spc="-10" dirty="0">
                <a:latin typeface="Calibri"/>
                <a:cs typeface="Calibri"/>
              </a:rPr>
              <a:t>origine </a:t>
            </a:r>
            <a:r>
              <a:rPr sz="1800" i="1" dirty="0">
                <a:latin typeface="Calibri"/>
                <a:cs typeface="Calibri"/>
              </a:rPr>
              <a:t>e </a:t>
            </a:r>
            <a:r>
              <a:rPr sz="1800" i="1" spc="-10" dirty="0">
                <a:latin typeface="Calibri"/>
                <a:cs typeface="Calibri"/>
              </a:rPr>
              <a:t>destinazione </a:t>
            </a:r>
            <a:r>
              <a:rPr sz="1800" i="1" spc="-5" dirty="0">
                <a:latin typeface="Calibri"/>
                <a:cs typeface="Calibri"/>
              </a:rPr>
              <a:t>in due diversi </a:t>
            </a:r>
            <a:r>
              <a:rPr sz="1800" i="1" spc="-15" dirty="0">
                <a:latin typeface="Calibri"/>
                <a:cs typeface="Calibri"/>
              </a:rPr>
              <a:t>Uffici </a:t>
            </a:r>
            <a:r>
              <a:rPr sz="1800" i="1" spc="-10" dirty="0">
                <a:latin typeface="Calibri"/>
                <a:cs typeface="Calibri"/>
              </a:rPr>
              <a:t>Capitolini </a:t>
            </a:r>
            <a:r>
              <a:rPr sz="1800" i="1" spc="-15" dirty="0">
                <a:latin typeface="Calibri"/>
                <a:cs typeface="Calibri"/>
              </a:rPr>
              <a:t>coinvolti </a:t>
            </a:r>
            <a:r>
              <a:rPr sz="1800" i="1" spc="-5" dirty="0" err="1">
                <a:latin typeface="Calibri"/>
                <a:cs typeface="Calibri"/>
              </a:rPr>
              <a:t>nel</a:t>
            </a:r>
            <a:r>
              <a:rPr sz="1800" i="1" spc="-5" dirty="0">
                <a:latin typeface="Calibri"/>
                <a:cs typeface="Calibri"/>
              </a:rPr>
              <a:t> </a:t>
            </a:r>
            <a:r>
              <a:rPr sz="1800" i="1" spc="-10" dirty="0" err="1" smtClean="0">
                <a:latin typeface="Calibri"/>
                <a:cs typeface="Calibri"/>
              </a:rPr>
              <a:t>pro</a:t>
            </a:r>
            <a:r>
              <a:rPr sz="1800" i="1" spc="-20" dirty="0" err="1" smtClean="0">
                <a:latin typeface="Calibri"/>
                <a:cs typeface="Calibri"/>
              </a:rPr>
              <a:t>getto</a:t>
            </a:r>
            <a:r>
              <a:rPr sz="1800" i="1" spc="-20" dirty="0" smtClean="0">
                <a:latin typeface="Calibri"/>
                <a:cs typeface="Calibri"/>
              </a:rPr>
              <a:t>.</a:t>
            </a:r>
            <a:endParaRPr lang="it-IT" sz="1800" i="1" spc="-20" dirty="0" smtClean="0">
              <a:latin typeface="Calibri"/>
              <a:cs typeface="Calibri"/>
            </a:endParaRPr>
          </a:p>
          <a:p>
            <a:pPr marL="42545" marR="5080" algn="ctr">
              <a:lnSpc>
                <a:spcPct val="121200"/>
              </a:lnSpc>
              <a:spcBef>
                <a:spcPts val="600"/>
              </a:spcBef>
            </a:pPr>
            <a:r>
              <a:rPr lang="it-IT" i="1" spc="-20" dirty="0">
                <a:cs typeface="Calibri"/>
              </a:rPr>
              <a:t>ATTUAZIONE </a:t>
            </a:r>
            <a:r>
              <a:rPr lang="it-IT" i="1" spc="-10" dirty="0">
                <a:cs typeface="Calibri"/>
              </a:rPr>
              <a:t>ENTRO </a:t>
            </a:r>
            <a:r>
              <a:rPr lang="it-IT" i="1" dirty="0">
                <a:cs typeface="Calibri"/>
              </a:rPr>
              <a:t>IL</a:t>
            </a:r>
            <a:r>
              <a:rPr lang="it-IT" i="1" spc="10" dirty="0">
                <a:cs typeface="Calibri"/>
              </a:rPr>
              <a:t> </a:t>
            </a:r>
            <a:r>
              <a:rPr lang="it-IT" i="1" spc="-5" dirty="0">
                <a:cs typeface="Calibri"/>
              </a:rPr>
              <a:t>30/01/2021</a:t>
            </a:r>
            <a:endParaRPr lang="it-IT" dirty="0">
              <a:cs typeface="Calibri"/>
            </a:endParaRPr>
          </a:p>
          <a:p>
            <a:pPr marL="42545" marR="5080" algn="just">
              <a:lnSpc>
                <a:spcPct val="121200"/>
              </a:lnSpc>
              <a:spcBef>
                <a:spcPts val="600"/>
              </a:spcBef>
            </a:pPr>
            <a:endParaRPr sz="1800" dirty="0">
              <a:latin typeface="Calibri"/>
              <a:cs typeface="Calibri"/>
            </a:endParaRPr>
          </a:p>
        </p:txBody>
      </p:sp>
      <p:sp>
        <p:nvSpPr>
          <p:cNvPr id="4" name="object 4"/>
          <p:cNvSpPr/>
          <p:nvPr/>
        </p:nvSpPr>
        <p:spPr>
          <a:xfrm>
            <a:off x="446341" y="667664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sp>
        <p:nvSpPr>
          <p:cNvPr id="6" name="object 6"/>
          <p:cNvSpPr/>
          <p:nvPr/>
        </p:nvSpPr>
        <p:spPr>
          <a:xfrm>
            <a:off x="497141" y="113690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grpSp>
        <p:nvGrpSpPr>
          <p:cNvPr id="11" name="Gruppo 10"/>
          <p:cNvGrpSpPr/>
          <p:nvPr/>
        </p:nvGrpSpPr>
        <p:grpSpPr>
          <a:xfrm>
            <a:off x="433317" y="6905625"/>
            <a:ext cx="1668379" cy="304800"/>
            <a:chOff x="8125215" y="1952625"/>
            <a:chExt cx="1668379" cy="304800"/>
          </a:xfrm>
        </p:grpSpPr>
        <p:pic>
          <p:nvPicPr>
            <p:cNvPr id="12" name="Picture 8"/>
            <p:cNvPicPr>
              <a:picLocks noChangeAspect="1" noChangeArrowheads="1"/>
            </p:cNvPicPr>
            <p:nvPr/>
          </p:nvPicPr>
          <p:blipFill>
            <a:blip r:embed="rId2" cstate="print"/>
            <a:srcRect/>
            <a:stretch>
              <a:fillRect/>
            </a:stretch>
          </p:blipFill>
          <p:spPr bwMode="auto">
            <a:xfrm>
              <a:off x="8125215" y="1955023"/>
              <a:ext cx="1668379" cy="297612"/>
            </a:xfrm>
            <a:prstGeom prst="rect">
              <a:avLst/>
            </a:prstGeom>
            <a:noFill/>
            <a:ln w="9525">
              <a:noFill/>
              <a:miter lim="800000"/>
              <a:headEnd/>
              <a:tailEnd/>
            </a:ln>
          </p:spPr>
        </p:pic>
        <p:sp>
          <p:nvSpPr>
            <p:cNvPr id="13" name="Rettangolo 12"/>
            <p:cNvSpPr/>
            <p:nvPr/>
          </p:nvSpPr>
          <p:spPr>
            <a:xfrm>
              <a:off x="9004300" y="1952625"/>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4" name="Rettangolo 13"/>
          <p:cNvSpPr/>
          <p:nvPr/>
        </p:nvSpPr>
        <p:spPr>
          <a:xfrm>
            <a:off x="1003300" y="542023"/>
            <a:ext cx="8534400" cy="800219"/>
          </a:xfrm>
          <a:prstGeom prst="rect">
            <a:avLst/>
          </a:prstGeom>
        </p:spPr>
        <p:txBody>
          <a:bodyPr wrap="square">
            <a:spAutoFit/>
          </a:bodyPr>
          <a:lstStyle/>
          <a:p>
            <a:pPr marL="1409700" indent="-692150">
              <a:lnSpc>
                <a:spcPct val="100000"/>
              </a:lnSpc>
              <a:spcBef>
                <a:spcPts val="1155"/>
              </a:spcBef>
            </a:pPr>
            <a:r>
              <a:rPr lang="it-IT" b="1" spc="-10" dirty="0">
                <a:cs typeface="Calibri"/>
              </a:rPr>
              <a:t>PROGETTO </a:t>
            </a:r>
            <a:r>
              <a:rPr lang="it-IT" b="1" spc="-15" dirty="0">
                <a:cs typeface="Calibri"/>
              </a:rPr>
              <a:t>SPERIMENTALE </a:t>
            </a:r>
            <a:r>
              <a:rPr lang="it-IT" b="1" dirty="0">
                <a:cs typeface="Calibri"/>
              </a:rPr>
              <a:t>DI </a:t>
            </a:r>
            <a:r>
              <a:rPr lang="it-IT" b="1" spc="-30" dirty="0">
                <a:cs typeface="Calibri"/>
              </a:rPr>
              <a:t>MOBILITA’ </a:t>
            </a:r>
            <a:r>
              <a:rPr lang="it-IT" b="1" spc="-10" dirty="0" smtClean="0">
                <a:cs typeface="Calibri"/>
              </a:rPr>
              <a:t>CONDIVISA: I tempi di realizzazione</a:t>
            </a:r>
          </a:p>
          <a:p>
            <a:pPr marL="1409700">
              <a:lnSpc>
                <a:spcPct val="100000"/>
              </a:lnSpc>
              <a:spcBef>
                <a:spcPts val="1155"/>
              </a:spcBef>
            </a:pPr>
            <a:r>
              <a:rPr lang="it-IT" b="1" spc="-10" dirty="0" smtClean="0">
                <a:cs typeface="Calibri"/>
              </a:rPr>
              <a:t> </a:t>
            </a:r>
            <a:endParaRPr lang="it-IT" b="1" spc="-10" dirty="0">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89300" y="134322"/>
            <a:ext cx="3902075" cy="982320"/>
          </a:xfrm>
          <a:prstGeom prst="rect">
            <a:avLst/>
          </a:prstGeom>
        </p:spPr>
        <p:txBody>
          <a:bodyPr vert="horz" wrap="square" lIns="0" tIns="12700" rIns="0" bIns="0" rtlCol="0">
            <a:spAutoFit/>
          </a:bodyPr>
          <a:lstStyle/>
          <a:p>
            <a:pPr>
              <a:lnSpc>
                <a:spcPct val="100000"/>
              </a:lnSpc>
              <a:spcBef>
                <a:spcPts val="20"/>
              </a:spcBef>
            </a:pPr>
            <a:endParaRPr sz="2300" dirty="0">
              <a:latin typeface="Times New Roman"/>
              <a:cs typeface="Times New Roman"/>
            </a:endParaRPr>
          </a:p>
          <a:p>
            <a:pPr algn="ctr">
              <a:lnSpc>
                <a:spcPct val="100000"/>
              </a:lnSpc>
            </a:pPr>
            <a:r>
              <a:rPr lang="it-IT" sz="2000" b="1" dirty="0" smtClean="0">
                <a:latin typeface="Calibri"/>
                <a:cs typeface="Calibri"/>
              </a:rPr>
              <a:t>Le auto a regime</a:t>
            </a:r>
          </a:p>
          <a:p>
            <a:pPr algn="ctr">
              <a:lnSpc>
                <a:spcPct val="100000"/>
              </a:lnSpc>
            </a:pPr>
            <a:endParaRPr sz="2000" dirty="0">
              <a:latin typeface="Calibri"/>
              <a:cs typeface="Calibri"/>
            </a:endParaRPr>
          </a:p>
        </p:txBody>
      </p:sp>
      <p:sp>
        <p:nvSpPr>
          <p:cNvPr id="4" name="object 4"/>
          <p:cNvSpPr/>
          <p:nvPr/>
        </p:nvSpPr>
        <p:spPr>
          <a:xfrm>
            <a:off x="559498" y="679094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sp>
        <p:nvSpPr>
          <p:cNvPr id="6" name="object 6"/>
          <p:cNvSpPr/>
          <p:nvPr/>
        </p:nvSpPr>
        <p:spPr>
          <a:xfrm>
            <a:off x="610298" y="125120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graphicFrame>
        <p:nvGraphicFramePr>
          <p:cNvPr id="10" name="object 10"/>
          <p:cNvGraphicFramePr>
            <a:graphicFrameLocks noGrp="1"/>
          </p:cNvGraphicFramePr>
          <p:nvPr>
            <p:extLst>
              <p:ext uri="{D42A27DB-BD31-4B8C-83A1-F6EECF244321}">
                <p14:modId xmlns:p14="http://schemas.microsoft.com/office/powerpoint/2010/main" val="3984061695"/>
              </p:ext>
            </p:extLst>
          </p:nvPr>
        </p:nvGraphicFramePr>
        <p:xfrm>
          <a:off x="2173858" y="2494662"/>
          <a:ext cx="6516368" cy="2340697"/>
        </p:xfrm>
        <a:graphic>
          <a:graphicData uri="http://schemas.openxmlformats.org/drawingml/2006/table">
            <a:tbl>
              <a:tblPr firstRow="1" bandRow="1">
                <a:tableStyleId>{2D5ABB26-0587-4C30-8999-92F81FD0307C}</a:tableStyleId>
              </a:tblPr>
              <a:tblGrid>
                <a:gridCol w="3053715"/>
                <a:gridCol w="1739264"/>
                <a:gridCol w="1723389"/>
              </a:tblGrid>
              <a:tr h="529328">
                <a:tc>
                  <a:txBody>
                    <a:bodyPr/>
                    <a:lstStyle/>
                    <a:p>
                      <a:pPr marL="48260" marR="1127760">
                        <a:lnSpc>
                          <a:spcPct val="121100"/>
                        </a:lnSpc>
                        <a:spcBef>
                          <a:spcPts val="25"/>
                        </a:spcBef>
                      </a:pPr>
                      <a:r>
                        <a:rPr sz="1800" b="1" spc="-5" dirty="0">
                          <a:latin typeface="Calibri"/>
                          <a:cs typeface="Calibri"/>
                        </a:rPr>
                        <a:t>NUMERO </a:t>
                      </a:r>
                      <a:r>
                        <a:rPr sz="1800" b="1" spc="-25" dirty="0">
                          <a:latin typeface="Calibri"/>
                          <a:cs typeface="Calibri"/>
                        </a:rPr>
                        <a:t>AUTO</a:t>
                      </a:r>
                      <a:r>
                        <a:rPr sz="1800" b="1" spc="325" dirty="0">
                          <a:latin typeface="Calibri"/>
                          <a:cs typeface="Calibri"/>
                        </a:rPr>
                        <a:t> </a:t>
                      </a:r>
                      <a:r>
                        <a:rPr sz="1800" b="1" spc="-25" dirty="0">
                          <a:latin typeface="Calibri"/>
                          <a:cs typeface="Calibri"/>
                        </a:rPr>
                        <a:t>DA  </a:t>
                      </a:r>
                      <a:r>
                        <a:rPr sz="1800" b="1" spc="-5" dirty="0">
                          <a:latin typeface="Calibri"/>
                          <a:cs typeface="Calibri"/>
                        </a:rPr>
                        <a:t>UTILIZZARE</a:t>
                      </a:r>
                      <a:endParaRPr sz="1800" dirty="0">
                        <a:latin typeface="Calibri"/>
                        <a:cs typeface="Calibri"/>
                      </a:endParaRPr>
                    </a:p>
                  </a:txBody>
                  <a:tcPr marL="0" marR="0" marT="317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FBE4D5"/>
                    </a:solidFill>
                  </a:tcPr>
                </a:tc>
                <a:tc>
                  <a:txBody>
                    <a:bodyPr/>
                    <a:lstStyle/>
                    <a:p>
                      <a:pPr marL="8255" algn="ctr">
                        <a:lnSpc>
                          <a:spcPct val="100000"/>
                        </a:lnSpc>
                        <a:spcBef>
                          <a:spcPts val="1285"/>
                        </a:spcBef>
                      </a:pPr>
                      <a:r>
                        <a:rPr sz="2600" b="1" dirty="0">
                          <a:latin typeface="Calibri"/>
                          <a:cs typeface="Calibri"/>
                        </a:rPr>
                        <a:t>114</a:t>
                      </a:r>
                      <a:endParaRPr sz="2600">
                        <a:latin typeface="Calibri"/>
                        <a:cs typeface="Calibri"/>
                      </a:endParaRPr>
                    </a:p>
                  </a:txBody>
                  <a:tcPr marL="0" marR="0" marT="16319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FBE4D5"/>
                    </a:solidFill>
                  </a:tcPr>
                </a:tc>
                <a:tc>
                  <a:txBody>
                    <a:bodyPr/>
                    <a:lstStyle/>
                    <a:p>
                      <a:pPr>
                        <a:lnSpc>
                          <a:spcPct val="100000"/>
                        </a:lnSpc>
                      </a:pPr>
                      <a:endParaRPr sz="1600">
                        <a:latin typeface="Times New Roman"/>
                        <a:cs typeface="Times New Roman"/>
                      </a:endParaRPr>
                    </a:p>
                    <a:p>
                      <a:pPr>
                        <a:lnSpc>
                          <a:spcPct val="100000"/>
                        </a:lnSpc>
                        <a:spcBef>
                          <a:spcPts val="15"/>
                        </a:spcBef>
                      </a:pPr>
                      <a:endParaRPr sz="1500">
                        <a:latin typeface="Times New Roman"/>
                        <a:cs typeface="Times New Roman"/>
                      </a:endParaRPr>
                    </a:p>
                    <a:p>
                      <a:pPr marL="8255" algn="ctr">
                        <a:lnSpc>
                          <a:spcPct val="100000"/>
                        </a:lnSpc>
                        <a:spcBef>
                          <a:spcPts val="5"/>
                        </a:spcBef>
                      </a:pPr>
                      <a:r>
                        <a:rPr sz="1600" b="1" spc="-5" dirty="0">
                          <a:latin typeface="Calibri"/>
                          <a:cs typeface="Calibri"/>
                        </a:rPr>
                        <a:t>RIDUZIONE</a:t>
                      </a:r>
                      <a:r>
                        <a:rPr sz="1600" b="1" spc="-10" dirty="0">
                          <a:latin typeface="Calibri"/>
                          <a:cs typeface="Calibri"/>
                        </a:rPr>
                        <a:t> </a:t>
                      </a:r>
                      <a:r>
                        <a:rPr sz="1600" b="1" spc="-5" dirty="0">
                          <a:latin typeface="Calibri"/>
                          <a:cs typeface="Calibri"/>
                        </a:rPr>
                        <a:t>%</a:t>
                      </a:r>
                      <a:endParaRPr sz="160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solidFill>
                      <a:srgbClr val="FBE4D5"/>
                    </a:solidFill>
                  </a:tcPr>
                </a:tc>
              </a:tr>
              <a:tr h="533379">
                <a:tc>
                  <a:txBody>
                    <a:bodyPr/>
                    <a:lstStyle/>
                    <a:p>
                      <a:pPr>
                        <a:lnSpc>
                          <a:spcPct val="100000"/>
                        </a:lnSpc>
                        <a:spcBef>
                          <a:spcPts val="25"/>
                        </a:spcBef>
                      </a:pPr>
                      <a:endParaRPr sz="1550">
                        <a:latin typeface="Times New Roman"/>
                        <a:cs typeface="Times New Roman"/>
                      </a:endParaRPr>
                    </a:p>
                    <a:p>
                      <a:pPr marL="48260">
                        <a:lnSpc>
                          <a:spcPct val="100000"/>
                        </a:lnSpc>
                        <a:spcBef>
                          <a:spcPts val="5"/>
                        </a:spcBef>
                      </a:pPr>
                      <a:r>
                        <a:rPr sz="1800" b="1" spc="-20" dirty="0">
                          <a:latin typeface="Calibri"/>
                          <a:cs typeface="Calibri"/>
                        </a:rPr>
                        <a:t>RISPARMIO</a:t>
                      </a:r>
                      <a:r>
                        <a:rPr sz="1800" b="1" spc="-5" dirty="0">
                          <a:latin typeface="Calibri"/>
                          <a:cs typeface="Calibri"/>
                        </a:rPr>
                        <a:t> </a:t>
                      </a:r>
                      <a:r>
                        <a:rPr sz="1800" b="1" spc="-20" dirty="0">
                          <a:latin typeface="Calibri"/>
                          <a:cs typeface="Calibri"/>
                        </a:rPr>
                        <a:t>AUTO</a:t>
                      </a:r>
                      <a:endParaRPr sz="1800">
                        <a:latin typeface="Calibri"/>
                        <a:cs typeface="Calibri"/>
                      </a:endParaRPr>
                    </a:p>
                  </a:txBody>
                  <a:tcPr marL="0" marR="0" marT="317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FBE4D5"/>
                    </a:solidFill>
                  </a:tcPr>
                </a:tc>
                <a:tc>
                  <a:txBody>
                    <a:bodyPr/>
                    <a:lstStyle/>
                    <a:p>
                      <a:pPr>
                        <a:lnSpc>
                          <a:spcPct val="100000"/>
                        </a:lnSpc>
                        <a:spcBef>
                          <a:spcPts val="25"/>
                        </a:spcBef>
                      </a:pPr>
                      <a:endParaRPr sz="1550">
                        <a:latin typeface="Times New Roman"/>
                        <a:cs typeface="Times New Roman"/>
                      </a:endParaRPr>
                    </a:p>
                    <a:p>
                      <a:pPr marL="8255" algn="ctr">
                        <a:lnSpc>
                          <a:spcPct val="100000"/>
                        </a:lnSpc>
                        <a:spcBef>
                          <a:spcPts val="5"/>
                        </a:spcBef>
                      </a:pPr>
                      <a:r>
                        <a:rPr sz="1800" b="1" spc="-5" dirty="0">
                          <a:latin typeface="Calibri"/>
                          <a:cs typeface="Calibri"/>
                        </a:rPr>
                        <a:t>49</a:t>
                      </a:r>
                      <a:endParaRPr sz="1800">
                        <a:latin typeface="Calibri"/>
                        <a:cs typeface="Calibri"/>
                      </a:endParaRPr>
                    </a:p>
                  </a:txBody>
                  <a:tcPr marL="0" marR="0" marT="317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FBE4D5"/>
                    </a:solidFill>
                  </a:tcPr>
                </a:tc>
                <a:tc>
                  <a:txBody>
                    <a:bodyPr/>
                    <a:lstStyle/>
                    <a:p>
                      <a:pPr marL="10795" algn="ctr">
                        <a:lnSpc>
                          <a:spcPct val="100000"/>
                        </a:lnSpc>
                        <a:spcBef>
                          <a:spcPts val="240"/>
                        </a:spcBef>
                      </a:pPr>
                      <a:r>
                        <a:rPr sz="1800" b="1" spc="-5" dirty="0">
                          <a:latin typeface="Calibri"/>
                          <a:cs typeface="Calibri"/>
                        </a:rPr>
                        <a:t>30%</a:t>
                      </a:r>
                      <a:endParaRPr sz="1800">
                        <a:latin typeface="Calibri"/>
                        <a:cs typeface="Calibri"/>
                      </a:endParaRPr>
                    </a:p>
                  </a:txBody>
                  <a:tcPr marL="0" marR="0" marT="30480" marB="0">
                    <a:lnL w="19050">
                      <a:solidFill>
                        <a:srgbClr val="000000"/>
                      </a:solidFill>
                      <a:prstDash val="solid"/>
                    </a:lnL>
                    <a:lnR w="19050">
                      <a:solidFill>
                        <a:srgbClr val="000000"/>
                      </a:solidFill>
                      <a:prstDash val="solid"/>
                    </a:lnR>
                    <a:lnB w="19050">
                      <a:solidFill>
                        <a:srgbClr val="000000"/>
                      </a:solidFill>
                      <a:prstDash val="solid"/>
                    </a:lnB>
                    <a:solidFill>
                      <a:srgbClr val="FBE4D5"/>
                    </a:solidFill>
                  </a:tcPr>
                </a:tc>
              </a:tr>
              <a:tr h="533829">
                <a:tc>
                  <a:txBody>
                    <a:bodyPr/>
                    <a:lstStyle/>
                    <a:p>
                      <a:pPr marL="48260" marR="935355">
                        <a:lnSpc>
                          <a:spcPct val="121100"/>
                        </a:lnSpc>
                        <a:spcBef>
                          <a:spcPts val="45"/>
                        </a:spcBef>
                      </a:pPr>
                      <a:endParaRPr sz="1800" dirty="0">
                        <a:latin typeface="Calibri"/>
                        <a:cs typeface="Calibri"/>
                      </a:endParaRPr>
                    </a:p>
                  </a:txBody>
                  <a:tcPr marL="0" marR="0" marT="571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4475A0"/>
                    </a:solidFill>
                  </a:tcPr>
                </a:tc>
                <a:tc>
                  <a:txBody>
                    <a:bodyPr/>
                    <a:lstStyle/>
                    <a:p>
                      <a:pPr marL="8255" algn="ctr">
                        <a:lnSpc>
                          <a:spcPct val="100000"/>
                        </a:lnSpc>
                        <a:spcBef>
                          <a:spcPts val="1310"/>
                        </a:spcBef>
                      </a:pPr>
                      <a:endParaRPr sz="2600" dirty="0">
                        <a:latin typeface="Calibri"/>
                        <a:cs typeface="Calibri"/>
                      </a:endParaRPr>
                    </a:p>
                  </a:txBody>
                  <a:tcPr marL="0" marR="0" marT="16637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4475A0"/>
                    </a:solidFill>
                  </a:tcPr>
                </a:tc>
                <a:tc>
                  <a:txBody>
                    <a:bodyPr/>
                    <a:lstStyle/>
                    <a:p>
                      <a:pPr>
                        <a:lnSpc>
                          <a:spcPct val="100000"/>
                        </a:lnSpc>
                      </a:pPr>
                      <a:endParaRPr sz="1600" dirty="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solidFill>
                      <a:srgbClr val="4475A0"/>
                    </a:solidFill>
                  </a:tcPr>
                </a:tc>
              </a:tr>
              <a:tr h="528428">
                <a:tc>
                  <a:txBody>
                    <a:bodyPr/>
                    <a:lstStyle/>
                    <a:p>
                      <a:pPr>
                        <a:lnSpc>
                          <a:spcPct val="100000"/>
                        </a:lnSpc>
                      </a:pPr>
                      <a:endParaRPr sz="1800" dirty="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4475A0"/>
                    </a:solidFill>
                  </a:tcPr>
                </a:tc>
                <a:tc>
                  <a:txBody>
                    <a:bodyPr/>
                    <a:lstStyle/>
                    <a:p>
                      <a:pPr>
                        <a:lnSpc>
                          <a:spcPct val="100000"/>
                        </a:lnSpc>
                      </a:pPr>
                      <a:endParaRPr sz="1800" dirty="0">
                        <a:latin typeface="Calibri"/>
                        <a:cs typeface="Calibri"/>
                      </a:endParaRPr>
                    </a:p>
                  </a:txBody>
                  <a:tcPr marL="0" marR="0" marT="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4475A0"/>
                    </a:solidFill>
                  </a:tcPr>
                </a:tc>
                <a:tc>
                  <a:txBody>
                    <a:bodyPr/>
                    <a:lstStyle/>
                    <a:p>
                      <a:pPr marL="10795" algn="ctr">
                        <a:lnSpc>
                          <a:spcPct val="100000"/>
                        </a:lnSpc>
                        <a:spcBef>
                          <a:spcPts val="235"/>
                        </a:spcBef>
                      </a:pPr>
                      <a:endParaRPr sz="1800" dirty="0">
                        <a:latin typeface="Calibri"/>
                        <a:cs typeface="Calibri"/>
                      </a:endParaRPr>
                    </a:p>
                  </a:txBody>
                  <a:tcPr marL="0" marR="0" marT="29845" marB="0">
                    <a:lnL w="19050">
                      <a:solidFill>
                        <a:srgbClr val="000000"/>
                      </a:solidFill>
                      <a:prstDash val="solid"/>
                    </a:lnL>
                    <a:lnR w="19050">
                      <a:solidFill>
                        <a:srgbClr val="000000"/>
                      </a:solidFill>
                      <a:prstDash val="solid"/>
                    </a:lnR>
                    <a:solidFill>
                      <a:srgbClr val="4475A0"/>
                    </a:solidFill>
                  </a:tcPr>
                </a:tc>
              </a:tr>
            </a:tbl>
          </a:graphicData>
        </a:graphic>
      </p:graphicFrame>
      <p:grpSp>
        <p:nvGrpSpPr>
          <p:cNvPr id="11" name="Gruppo 10"/>
          <p:cNvGrpSpPr/>
          <p:nvPr/>
        </p:nvGrpSpPr>
        <p:grpSpPr>
          <a:xfrm>
            <a:off x="433317" y="6905625"/>
            <a:ext cx="1668379" cy="304800"/>
            <a:chOff x="8125215" y="1952625"/>
            <a:chExt cx="1668379" cy="304800"/>
          </a:xfrm>
        </p:grpSpPr>
        <p:pic>
          <p:nvPicPr>
            <p:cNvPr id="12" name="Picture 8"/>
            <p:cNvPicPr>
              <a:picLocks noChangeAspect="1" noChangeArrowheads="1"/>
            </p:cNvPicPr>
            <p:nvPr/>
          </p:nvPicPr>
          <p:blipFill>
            <a:blip r:embed="rId2" cstate="print"/>
            <a:srcRect/>
            <a:stretch>
              <a:fillRect/>
            </a:stretch>
          </p:blipFill>
          <p:spPr bwMode="auto">
            <a:xfrm>
              <a:off x="8125215" y="1955023"/>
              <a:ext cx="1668379" cy="297612"/>
            </a:xfrm>
            <a:prstGeom prst="rect">
              <a:avLst/>
            </a:prstGeom>
            <a:noFill/>
            <a:ln w="9525">
              <a:noFill/>
              <a:miter lim="800000"/>
              <a:headEnd/>
              <a:tailEnd/>
            </a:ln>
          </p:spPr>
        </p:pic>
        <p:sp>
          <p:nvSpPr>
            <p:cNvPr id="13" name="Rettangolo 12"/>
            <p:cNvSpPr/>
            <p:nvPr/>
          </p:nvSpPr>
          <p:spPr>
            <a:xfrm>
              <a:off x="9004300" y="1952625"/>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p:nvPr/>
        </p:nvSpPr>
        <p:spPr>
          <a:xfrm>
            <a:off x="1409191" y="2168017"/>
            <a:ext cx="8430260" cy="0"/>
          </a:xfrm>
          <a:custGeom>
            <a:avLst/>
            <a:gdLst/>
            <a:ahLst/>
            <a:cxnLst/>
            <a:rect l="l" t="t" r="r" b="b"/>
            <a:pathLst>
              <a:path w="8430260">
                <a:moveTo>
                  <a:pt x="0" y="0"/>
                </a:moveTo>
                <a:lnTo>
                  <a:pt x="8430260" y="0"/>
                </a:lnTo>
              </a:path>
            </a:pathLst>
          </a:custGeom>
          <a:ln w="13715">
            <a:solidFill>
              <a:srgbClr val="000000"/>
            </a:solidFill>
          </a:ln>
        </p:spPr>
        <p:txBody>
          <a:bodyPr wrap="square" lIns="0" tIns="0" rIns="0" bIns="0" rtlCol="0"/>
          <a:lstStyle/>
          <a:p>
            <a:endParaRPr/>
          </a:p>
        </p:txBody>
      </p:sp>
      <p:graphicFrame>
        <p:nvGraphicFramePr>
          <p:cNvPr id="10" name="object 10"/>
          <p:cNvGraphicFramePr>
            <a:graphicFrameLocks noGrp="1"/>
          </p:cNvGraphicFramePr>
          <p:nvPr>
            <p:extLst>
              <p:ext uri="{D42A27DB-BD31-4B8C-83A1-F6EECF244321}">
                <p14:modId xmlns:p14="http://schemas.microsoft.com/office/powerpoint/2010/main" val="686800418"/>
              </p:ext>
            </p:extLst>
          </p:nvPr>
        </p:nvGraphicFramePr>
        <p:xfrm>
          <a:off x="1409191" y="2361184"/>
          <a:ext cx="8418194" cy="3719194"/>
        </p:xfrm>
        <a:graphic>
          <a:graphicData uri="http://schemas.openxmlformats.org/drawingml/2006/table">
            <a:tbl>
              <a:tblPr firstRow="1" bandRow="1">
                <a:tableStyleId>{2D5ABB26-0587-4C30-8999-92F81FD0307C}</a:tableStyleId>
              </a:tblPr>
              <a:tblGrid>
                <a:gridCol w="4608830"/>
                <a:gridCol w="1549400"/>
                <a:gridCol w="2259964"/>
              </a:tblGrid>
              <a:tr h="254635">
                <a:tc>
                  <a:txBody>
                    <a:bodyPr/>
                    <a:lstStyle/>
                    <a:p>
                      <a:pPr marL="20320">
                        <a:lnSpc>
                          <a:spcPct val="100000"/>
                        </a:lnSpc>
                        <a:spcBef>
                          <a:spcPts val="240"/>
                        </a:spcBef>
                      </a:pPr>
                      <a:r>
                        <a:rPr sz="1050" i="1" spc="-35" dirty="0">
                          <a:latin typeface="Berlin Sans FB"/>
                          <a:cs typeface="Berlin Sans FB"/>
                        </a:rPr>
                        <a:t>RISPARMIO</a:t>
                      </a:r>
                      <a:r>
                        <a:rPr sz="1050" i="1" spc="-20" dirty="0">
                          <a:latin typeface="Berlin Sans FB"/>
                          <a:cs typeface="Berlin Sans FB"/>
                        </a:rPr>
                        <a:t> </a:t>
                      </a:r>
                      <a:r>
                        <a:rPr sz="1050" i="1" spc="-40" dirty="0">
                          <a:latin typeface="Berlin Sans FB"/>
                          <a:cs typeface="Berlin Sans FB"/>
                        </a:rPr>
                        <a:t>AUTO</a:t>
                      </a:r>
                      <a:endParaRPr sz="1050" dirty="0">
                        <a:latin typeface="Berlin Sans FB"/>
                        <a:cs typeface="Berlin Sans FB"/>
                      </a:endParaRPr>
                    </a:p>
                  </a:txBody>
                  <a:tcPr marL="0" marR="0" marT="30480" marB="0">
                    <a:lnL w="19050">
                      <a:solidFill>
                        <a:srgbClr val="000000"/>
                      </a:solidFill>
                      <a:prstDash val="solid"/>
                    </a:lnL>
                    <a:lnT w="19050">
                      <a:solidFill>
                        <a:srgbClr val="000000"/>
                      </a:solidFill>
                      <a:prstDash val="solid"/>
                    </a:lnT>
                  </a:tcPr>
                </a:tc>
                <a:tc>
                  <a:txBody>
                    <a:bodyPr/>
                    <a:lstStyle/>
                    <a:p>
                      <a:pPr algn="r">
                        <a:lnSpc>
                          <a:spcPct val="100000"/>
                        </a:lnSpc>
                        <a:spcBef>
                          <a:spcPts val="130"/>
                        </a:spcBef>
                      </a:pPr>
                      <a:r>
                        <a:rPr sz="1100" dirty="0">
                          <a:latin typeface="Calibri"/>
                          <a:cs typeface="Calibri"/>
                        </a:rPr>
                        <a:t>49</a:t>
                      </a:r>
                      <a:endParaRPr sz="1100">
                        <a:latin typeface="Calibri"/>
                        <a:cs typeface="Calibri"/>
                      </a:endParaRPr>
                    </a:p>
                  </a:txBody>
                  <a:tcPr marL="0" marR="0" marT="16510" marB="0">
                    <a:lnT w="19050">
                      <a:solidFill>
                        <a:srgbClr val="000000"/>
                      </a:solidFill>
                      <a:prstDash val="solid"/>
                    </a:lnT>
                  </a:tcPr>
                </a:tc>
                <a:tc>
                  <a:txBody>
                    <a:bodyPr/>
                    <a:lstStyle/>
                    <a:p>
                      <a:pPr>
                        <a:lnSpc>
                          <a:spcPct val="100000"/>
                        </a:lnSpc>
                      </a:pPr>
                      <a:endParaRPr sz="1100">
                        <a:latin typeface="Times New Roman"/>
                        <a:cs typeface="Times New Roman"/>
                      </a:endParaRPr>
                    </a:p>
                  </a:txBody>
                  <a:tcPr marL="0" marR="0" marT="0" marB="0">
                    <a:lnR w="12700">
                      <a:solidFill>
                        <a:srgbClr val="000000"/>
                      </a:solidFill>
                      <a:prstDash val="solid"/>
                    </a:lnR>
                    <a:lnT w="19050">
                      <a:solidFill>
                        <a:srgbClr val="000000"/>
                      </a:solidFill>
                      <a:prstDash val="solid"/>
                    </a:lnT>
                  </a:tcPr>
                </a:tc>
              </a:tr>
              <a:tr h="308610">
                <a:tc>
                  <a:txBody>
                    <a:bodyPr/>
                    <a:lstStyle/>
                    <a:p>
                      <a:pPr marL="2983230">
                        <a:lnSpc>
                          <a:spcPct val="100000"/>
                        </a:lnSpc>
                        <a:spcBef>
                          <a:spcPts val="225"/>
                        </a:spcBef>
                      </a:pPr>
                      <a:r>
                        <a:rPr sz="1100" spc="-5" dirty="0">
                          <a:latin typeface="Calibri"/>
                          <a:cs typeface="Calibri"/>
                        </a:rPr>
                        <a:t>COSTO NOLEGGIO</a:t>
                      </a:r>
                      <a:endParaRPr sz="1100">
                        <a:latin typeface="Calibri"/>
                        <a:cs typeface="Calibri"/>
                      </a:endParaRPr>
                    </a:p>
                  </a:txBody>
                  <a:tcPr marL="0" marR="0" marT="28575" marB="0">
                    <a:lnL w="19050">
                      <a:solidFill>
                        <a:srgbClr val="000000"/>
                      </a:solidFill>
                      <a:prstDash val="solid"/>
                    </a:lnL>
                  </a:tcPr>
                </a:tc>
                <a:tc>
                  <a:txBody>
                    <a:bodyPr/>
                    <a:lstStyle/>
                    <a:p>
                      <a:pPr algn="r">
                        <a:lnSpc>
                          <a:spcPct val="100000"/>
                        </a:lnSpc>
                        <a:spcBef>
                          <a:spcPts val="225"/>
                        </a:spcBef>
                      </a:pPr>
                      <a:r>
                        <a:rPr sz="1100" spc="-5" dirty="0">
                          <a:latin typeface="Calibri"/>
                          <a:cs typeface="Calibri"/>
                        </a:rPr>
                        <a:t>1.763,40</a:t>
                      </a:r>
                      <a:r>
                        <a:rPr sz="1100" spc="-90" dirty="0">
                          <a:latin typeface="Calibri"/>
                          <a:cs typeface="Calibri"/>
                        </a:rPr>
                        <a:t> </a:t>
                      </a:r>
                      <a:r>
                        <a:rPr sz="1100" dirty="0">
                          <a:latin typeface="Calibri"/>
                          <a:cs typeface="Calibri"/>
                        </a:rPr>
                        <a:t>€</a:t>
                      </a:r>
                      <a:endParaRPr sz="1100">
                        <a:latin typeface="Calibri"/>
                        <a:cs typeface="Calibri"/>
                      </a:endParaRPr>
                    </a:p>
                  </a:txBody>
                  <a:tcPr marL="0" marR="0" marT="28575" marB="0"/>
                </a:tc>
                <a:tc>
                  <a:txBody>
                    <a:bodyPr/>
                    <a:lstStyle/>
                    <a:p>
                      <a:pPr marL="15240">
                        <a:lnSpc>
                          <a:spcPct val="100000"/>
                        </a:lnSpc>
                        <a:spcBef>
                          <a:spcPts val="225"/>
                        </a:spcBef>
                      </a:pPr>
                      <a:r>
                        <a:rPr sz="1100" spc="-5" dirty="0">
                          <a:latin typeface="Calibri"/>
                          <a:cs typeface="Calibri"/>
                        </a:rPr>
                        <a:t>CAD/ANNO</a:t>
                      </a:r>
                      <a:endParaRPr sz="1100">
                        <a:latin typeface="Calibri"/>
                        <a:cs typeface="Calibri"/>
                      </a:endParaRPr>
                    </a:p>
                  </a:txBody>
                  <a:tcPr marL="0" marR="0" marT="28575" marB="0">
                    <a:lnR w="12700">
                      <a:solidFill>
                        <a:srgbClr val="000000"/>
                      </a:solidFill>
                      <a:prstDash val="solid"/>
                    </a:lnR>
                  </a:tcPr>
                </a:tc>
              </a:tr>
              <a:tr h="365760">
                <a:tc>
                  <a:txBody>
                    <a:bodyPr/>
                    <a:lstStyle/>
                    <a:p>
                      <a:pPr marL="2983230">
                        <a:lnSpc>
                          <a:spcPct val="100000"/>
                        </a:lnSpc>
                        <a:spcBef>
                          <a:spcPts val="555"/>
                        </a:spcBef>
                      </a:pPr>
                      <a:r>
                        <a:rPr sz="1100" spc="-5" dirty="0">
                          <a:latin typeface="Calibri"/>
                          <a:cs typeface="Calibri"/>
                        </a:rPr>
                        <a:t>COSTO UTILIZZO</a:t>
                      </a:r>
                      <a:endParaRPr sz="1100">
                        <a:latin typeface="Calibri"/>
                        <a:cs typeface="Calibri"/>
                      </a:endParaRPr>
                    </a:p>
                  </a:txBody>
                  <a:tcPr marL="0" marR="0" marT="70485" marB="0">
                    <a:lnL w="19050">
                      <a:solidFill>
                        <a:srgbClr val="000000"/>
                      </a:solidFill>
                      <a:prstDash val="solid"/>
                    </a:lnL>
                  </a:tcPr>
                </a:tc>
                <a:tc>
                  <a:txBody>
                    <a:bodyPr/>
                    <a:lstStyle/>
                    <a:p>
                      <a:pPr algn="r">
                        <a:lnSpc>
                          <a:spcPct val="100000"/>
                        </a:lnSpc>
                        <a:spcBef>
                          <a:spcPts val="555"/>
                        </a:spcBef>
                      </a:pPr>
                      <a:r>
                        <a:rPr sz="1100" spc="-5" dirty="0">
                          <a:latin typeface="Calibri"/>
                          <a:cs typeface="Calibri"/>
                        </a:rPr>
                        <a:t>3.563,72</a:t>
                      </a:r>
                      <a:r>
                        <a:rPr sz="1100" spc="-90" dirty="0">
                          <a:latin typeface="Calibri"/>
                          <a:cs typeface="Calibri"/>
                        </a:rPr>
                        <a:t> </a:t>
                      </a:r>
                      <a:r>
                        <a:rPr sz="1100" dirty="0">
                          <a:latin typeface="Calibri"/>
                          <a:cs typeface="Calibri"/>
                        </a:rPr>
                        <a:t>€</a:t>
                      </a:r>
                      <a:endParaRPr sz="1100">
                        <a:latin typeface="Calibri"/>
                        <a:cs typeface="Calibri"/>
                      </a:endParaRPr>
                    </a:p>
                  </a:txBody>
                  <a:tcPr marL="0" marR="0" marT="70485" marB="0"/>
                </a:tc>
                <a:tc>
                  <a:txBody>
                    <a:bodyPr/>
                    <a:lstStyle/>
                    <a:p>
                      <a:pPr marL="15240">
                        <a:lnSpc>
                          <a:spcPct val="100000"/>
                        </a:lnSpc>
                        <a:spcBef>
                          <a:spcPts val="555"/>
                        </a:spcBef>
                      </a:pPr>
                      <a:r>
                        <a:rPr sz="1100" spc="-5" dirty="0">
                          <a:latin typeface="Calibri"/>
                          <a:cs typeface="Calibri"/>
                        </a:rPr>
                        <a:t>CAD/ANNO</a:t>
                      </a:r>
                      <a:endParaRPr sz="1100">
                        <a:latin typeface="Calibri"/>
                        <a:cs typeface="Calibri"/>
                      </a:endParaRPr>
                    </a:p>
                  </a:txBody>
                  <a:tcPr marL="0" marR="0" marT="70485" marB="0">
                    <a:lnR w="12700">
                      <a:solidFill>
                        <a:srgbClr val="000000"/>
                      </a:solidFill>
                      <a:prstDash val="solid"/>
                    </a:lnR>
                  </a:tcPr>
                </a:tc>
              </a:tr>
              <a:tr h="429259">
                <a:tc>
                  <a:txBody>
                    <a:bodyPr/>
                    <a:lstStyle/>
                    <a:p>
                      <a:pPr marL="2983230">
                        <a:lnSpc>
                          <a:spcPct val="100000"/>
                        </a:lnSpc>
                        <a:spcBef>
                          <a:spcPts val="675"/>
                        </a:spcBef>
                      </a:pPr>
                      <a:r>
                        <a:rPr sz="1100" b="1" spc="-5" dirty="0">
                          <a:latin typeface="Calibri"/>
                          <a:cs typeface="Calibri"/>
                        </a:rPr>
                        <a:t>TOTALE</a:t>
                      </a:r>
                      <a:r>
                        <a:rPr sz="1100" b="1" spc="-15" dirty="0">
                          <a:latin typeface="Calibri"/>
                          <a:cs typeface="Calibri"/>
                        </a:rPr>
                        <a:t> </a:t>
                      </a:r>
                      <a:r>
                        <a:rPr sz="1100" b="1" spc="-5" dirty="0">
                          <a:latin typeface="Calibri"/>
                          <a:cs typeface="Calibri"/>
                        </a:rPr>
                        <a:t>AUTO</a:t>
                      </a:r>
                      <a:endParaRPr sz="1100">
                        <a:latin typeface="Calibri"/>
                        <a:cs typeface="Calibri"/>
                      </a:endParaRPr>
                    </a:p>
                  </a:txBody>
                  <a:tcPr marL="0" marR="0" marT="85725" marB="0">
                    <a:lnL w="19050">
                      <a:solidFill>
                        <a:srgbClr val="000000"/>
                      </a:solidFill>
                      <a:prstDash val="solid"/>
                    </a:lnL>
                  </a:tcPr>
                </a:tc>
                <a:tc>
                  <a:txBody>
                    <a:bodyPr/>
                    <a:lstStyle/>
                    <a:p>
                      <a:pPr algn="r">
                        <a:lnSpc>
                          <a:spcPct val="100000"/>
                        </a:lnSpc>
                        <a:spcBef>
                          <a:spcPts val="675"/>
                        </a:spcBef>
                      </a:pPr>
                      <a:r>
                        <a:rPr sz="1100" b="1" spc="-5" dirty="0">
                          <a:latin typeface="Calibri"/>
                          <a:cs typeface="Calibri"/>
                        </a:rPr>
                        <a:t>261.028,88</a:t>
                      </a:r>
                      <a:r>
                        <a:rPr sz="1100" b="1" spc="-80" dirty="0">
                          <a:latin typeface="Calibri"/>
                          <a:cs typeface="Calibri"/>
                        </a:rPr>
                        <a:t> </a:t>
                      </a:r>
                      <a:r>
                        <a:rPr sz="1100" b="1" dirty="0">
                          <a:latin typeface="Calibri"/>
                          <a:cs typeface="Calibri"/>
                        </a:rPr>
                        <a:t>€</a:t>
                      </a:r>
                      <a:endParaRPr sz="1100">
                        <a:latin typeface="Calibri"/>
                        <a:cs typeface="Calibri"/>
                      </a:endParaRPr>
                    </a:p>
                  </a:txBody>
                  <a:tcPr marL="0" marR="0" marT="85725" marB="0"/>
                </a:tc>
                <a:tc>
                  <a:txBody>
                    <a:bodyPr/>
                    <a:lstStyle/>
                    <a:p>
                      <a:pPr>
                        <a:lnSpc>
                          <a:spcPct val="100000"/>
                        </a:lnSpc>
                      </a:pPr>
                      <a:endParaRPr sz="1100">
                        <a:latin typeface="Times New Roman"/>
                        <a:cs typeface="Times New Roman"/>
                      </a:endParaRPr>
                    </a:p>
                  </a:txBody>
                  <a:tcPr marL="0" marR="0" marT="0" marB="0">
                    <a:lnR w="12700">
                      <a:solidFill>
                        <a:srgbClr val="000000"/>
                      </a:solidFill>
                      <a:prstDash val="solid"/>
                    </a:lnR>
                  </a:tcPr>
                </a:tc>
              </a:tr>
              <a:tr h="336550">
                <a:tc>
                  <a:txBody>
                    <a:bodyPr/>
                    <a:lstStyle/>
                    <a:p>
                      <a:pPr>
                        <a:lnSpc>
                          <a:spcPct val="100000"/>
                        </a:lnSpc>
                        <a:spcBef>
                          <a:spcPts val="10"/>
                        </a:spcBef>
                      </a:pPr>
                      <a:endParaRPr sz="1050" dirty="0">
                        <a:latin typeface="Berlin Sans FB"/>
                        <a:cs typeface="Berlin Sans FB"/>
                      </a:endParaRPr>
                    </a:p>
                  </a:txBody>
                  <a:tcPr marL="0" marR="0" marT="1270" marB="0">
                    <a:lnL w="19050">
                      <a:solidFill>
                        <a:srgbClr val="000000"/>
                      </a:solidFill>
                      <a:prstDash val="solid"/>
                    </a:lnL>
                  </a:tcPr>
                </a:tc>
                <a:tc>
                  <a:txBody>
                    <a:bodyPr/>
                    <a:lstStyle/>
                    <a:p>
                      <a:pPr>
                        <a:lnSpc>
                          <a:spcPct val="100000"/>
                        </a:lnSpc>
                        <a:spcBef>
                          <a:spcPts val="15"/>
                        </a:spcBef>
                      </a:pPr>
                      <a:endParaRPr sz="1100">
                        <a:latin typeface="Calibri"/>
                        <a:cs typeface="Calibri"/>
                      </a:endParaRPr>
                    </a:p>
                  </a:txBody>
                  <a:tcPr marL="0" marR="0" marT="1905" marB="0"/>
                </a:tc>
                <a:tc>
                  <a:txBody>
                    <a:bodyPr/>
                    <a:lstStyle/>
                    <a:p>
                      <a:pPr>
                        <a:lnSpc>
                          <a:spcPct val="100000"/>
                        </a:lnSpc>
                      </a:pPr>
                      <a:endParaRPr sz="1100">
                        <a:latin typeface="Times New Roman"/>
                        <a:cs typeface="Times New Roman"/>
                      </a:endParaRPr>
                    </a:p>
                  </a:txBody>
                  <a:tcPr marL="0" marR="0" marT="0" marB="0">
                    <a:lnR w="12700">
                      <a:solidFill>
                        <a:srgbClr val="000000"/>
                      </a:solidFill>
                      <a:prstDash val="solid"/>
                    </a:lnR>
                  </a:tcPr>
                </a:tc>
              </a:tr>
              <a:tr h="189230">
                <a:tc>
                  <a:txBody>
                    <a:bodyPr/>
                    <a:lstStyle/>
                    <a:p>
                      <a:pPr marL="20320">
                        <a:lnSpc>
                          <a:spcPct val="100000"/>
                        </a:lnSpc>
                        <a:spcBef>
                          <a:spcPts val="55"/>
                        </a:spcBef>
                      </a:pPr>
                      <a:endParaRPr sz="1050" dirty="0">
                        <a:latin typeface="Berlin Sans FB"/>
                        <a:cs typeface="Berlin Sans FB"/>
                      </a:endParaRPr>
                    </a:p>
                  </a:txBody>
                  <a:tcPr marL="0" marR="0" marT="6985" marB="0">
                    <a:lnL w="19050">
                      <a:solidFill>
                        <a:srgbClr val="000000"/>
                      </a:solidFill>
                      <a:prstDash val="solid"/>
                    </a:lnL>
                  </a:tcPr>
                </a:tc>
                <a:tc>
                  <a:txBody>
                    <a:bodyPr/>
                    <a:lstStyle/>
                    <a:p>
                      <a:pPr algn="r">
                        <a:lnSpc>
                          <a:spcPts val="1265"/>
                        </a:lnSpc>
                      </a:pPr>
                      <a:endParaRPr sz="1100">
                        <a:latin typeface="Calibri"/>
                        <a:cs typeface="Calibri"/>
                      </a:endParaRPr>
                    </a:p>
                  </a:txBody>
                  <a:tcPr marL="0" marR="0" marT="0" marB="0"/>
                </a:tc>
                <a:tc>
                  <a:txBody>
                    <a:bodyPr/>
                    <a:lstStyle/>
                    <a:p>
                      <a:pPr>
                        <a:lnSpc>
                          <a:spcPct val="100000"/>
                        </a:lnSpc>
                      </a:pPr>
                      <a:endParaRPr sz="1100">
                        <a:latin typeface="Times New Roman"/>
                        <a:cs typeface="Times New Roman"/>
                      </a:endParaRPr>
                    </a:p>
                  </a:txBody>
                  <a:tcPr marL="0" marR="0" marT="0" marB="0">
                    <a:lnR w="12700">
                      <a:solidFill>
                        <a:srgbClr val="000000"/>
                      </a:solidFill>
                      <a:prstDash val="solid"/>
                    </a:lnR>
                  </a:tcPr>
                </a:tc>
              </a:tr>
              <a:tr h="193675">
                <a:tc>
                  <a:txBody>
                    <a:bodyPr/>
                    <a:lstStyle/>
                    <a:p>
                      <a:pPr marL="20320">
                        <a:lnSpc>
                          <a:spcPct val="100000"/>
                        </a:lnSpc>
                        <a:spcBef>
                          <a:spcPts val="60"/>
                        </a:spcBef>
                      </a:pPr>
                      <a:endParaRPr sz="1050" dirty="0">
                        <a:latin typeface="Berlin Sans FB"/>
                        <a:cs typeface="Berlin Sans FB"/>
                      </a:endParaRPr>
                    </a:p>
                  </a:txBody>
                  <a:tcPr marL="0" marR="0" marT="7620" marB="0">
                    <a:lnL w="19050">
                      <a:solidFill>
                        <a:srgbClr val="000000"/>
                      </a:solidFill>
                      <a:prstDash val="solid"/>
                    </a:lnL>
                  </a:tcPr>
                </a:tc>
                <a:tc>
                  <a:txBody>
                    <a:bodyPr/>
                    <a:lstStyle/>
                    <a:p>
                      <a:pPr algn="r">
                        <a:lnSpc>
                          <a:spcPts val="1270"/>
                        </a:lnSpc>
                      </a:pPr>
                      <a:endParaRPr sz="1100">
                        <a:latin typeface="Calibri"/>
                        <a:cs typeface="Calibri"/>
                      </a:endParaRPr>
                    </a:p>
                  </a:txBody>
                  <a:tcPr marL="0" marR="0" marT="0" marB="0"/>
                </a:tc>
                <a:tc>
                  <a:txBody>
                    <a:bodyPr/>
                    <a:lstStyle/>
                    <a:p>
                      <a:pPr>
                        <a:lnSpc>
                          <a:spcPct val="100000"/>
                        </a:lnSpc>
                      </a:pPr>
                      <a:endParaRPr sz="1100">
                        <a:latin typeface="Times New Roman"/>
                        <a:cs typeface="Times New Roman"/>
                      </a:endParaRPr>
                    </a:p>
                  </a:txBody>
                  <a:tcPr marL="0" marR="0" marT="0" marB="0">
                    <a:lnR w="12700">
                      <a:solidFill>
                        <a:srgbClr val="000000"/>
                      </a:solidFill>
                      <a:prstDash val="solid"/>
                    </a:lnR>
                  </a:tcPr>
                </a:tc>
              </a:tr>
              <a:tr h="269875">
                <a:tc>
                  <a:txBody>
                    <a:bodyPr/>
                    <a:lstStyle/>
                    <a:p>
                      <a:pPr>
                        <a:lnSpc>
                          <a:spcPct val="100000"/>
                        </a:lnSpc>
                      </a:pPr>
                      <a:endParaRPr sz="1100" dirty="0">
                        <a:latin typeface="Times New Roman"/>
                        <a:cs typeface="Times New Roman"/>
                      </a:endParaRPr>
                    </a:p>
                  </a:txBody>
                  <a:tcPr marL="0" marR="0" marT="0" marB="0">
                    <a:lnL w="19050">
                      <a:solidFill>
                        <a:srgbClr val="000000"/>
                      </a:solidFill>
                      <a:prstDash val="solid"/>
                    </a:lnL>
                  </a:tcPr>
                </a:tc>
                <a:tc>
                  <a:txBody>
                    <a:bodyPr/>
                    <a:lstStyle/>
                    <a:p>
                      <a:pPr>
                        <a:lnSpc>
                          <a:spcPct val="100000"/>
                        </a:lnSpc>
                      </a:pPr>
                      <a:endParaRPr sz="1100" dirty="0">
                        <a:latin typeface="Times New Roman"/>
                        <a:cs typeface="Times New Roman"/>
                      </a:endParaRPr>
                    </a:p>
                  </a:txBody>
                  <a:tcPr marL="0" marR="0" marT="0" marB="0"/>
                </a:tc>
                <a:tc>
                  <a:txBody>
                    <a:bodyPr/>
                    <a:lstStyle/>
                    <a:p>
                      <a:pPr>
                        <a:lnSpc>
                          <a:spcPct val="100000"/>
                        </a:lnSpc>
                      </a:pPr>
                      <a:endParaRPr sz="1100">
                        <a:latin typeface="Times New Roman"/>
                        <a:cs typeface="Times New Roman"/>
                      </a:endParaRPr>
                    </a:p>
                  </a:txBody>
                  <a:tcPr marL="0" marR="0" marT="0" marB="0">
                    <a:lnR w="12700">
                      <a:solidFill>
                        <a:srgbClr val="000000"/>
                      </a:solidFill>
                      <a:prstDash val="solid"/>
                    </a:lnR>
                  </a:tcPr>
                </a:tc>
              </a:tr>
              <a:tr h="367030">
                <a:tc>
                  <a:txBody>
                    <a:bodyPr/>
                    <a:lstStyle/>
                    <a:p>
                      <a:pPr marL="2983230">
                        <a:lnSpc>
                          <a:spcPct val="100000"/>
                        </a:lnSpc>
                        <a:spcBef>
                          <a:spcPts val="555"/>
                        </a:spcBef>
                      </a:pPr>
                      <a:endParaRPr sz="1100">
                        <a:latin typeface="Calibri"/>
                        <a:cs typeface="Calibri"/>
                      </a:endParaRPr>
                    </a:p>
                  </a:txBody>
                  <a:tcPr marL="0" marR="0" marT="70485" marB="0">
                    <a:lnL w="19050">
                      <a:solidFill>
                        <a:srgbClr val="000000"/>
                      </a:solidFill>
                      <a:prstDash val="solid"/>
                    </a:lnL>
                  </a:tcPr>
                </a:tc>
                <a:tc>
                  <a:txBody>
                    <a:bodyPr/>
                    <a:lstStyle/>
                    <a:p>
                      <a:pPr algn="r">
                        <a:lnSpc>
                          <a:spcPct val="100000"/>
                        </a:lnSpc>
                        <a:spcBef>
                          <a:spcPts val="555"/>
                        </a:spcBef>
                      </a:pPr>
                      <a:endParaRPr sz="1100" dirty="0">
                        <a:latin typeface="Calibri"/>
                        <a:cs typeface="Calibri"/>
                      </a:endParaRPr>
                    </a:p>
                  </a:txBody>
                  <a:tcPr marL="0" marR="0" marT="70485" marB="0"/>
                </a:tc>
                <a:tc>
                  <a:txBody>
                    <a:bodyPr/>
                    <a:lstStyle/>
                    <a:p>
                      <a:pPr marL="15240">
                        <a:lnSpc>
                          <a:spcPct val="100000"/>
                        </a:lnSpc>
                        <a:spcBef>
                          <a:spcPts val="555"/>
                        </a:spcBef>
                      </a:pPr>
                      <a:endParaRPr sz="1100" dirty="0">
                        <a:latin typeface="Calibri"/>
                        <a:cs typeface="Calibri"/>
                      </a:endParaRPr>
                    </a:p>
                  </a:txBody>
                  <a:tcPr marL="0" marR="0" marT="70485" marB="0">
                    <a:lnR w="12700">
                      <a:solidFill>
                        <a:srgbClr val="000000"/>
                      </a:solidFill>
                      <a:prstDash val="solid"/>
                    </a:lnR>
                  </a:tcPr>
                </a:tc>
              </a:tr>
              <a:tr h="269240">
                <a:tc>
                  <a:txBody>
                    <a:bodyPr/>
                    <a:lstStyle/>
                    <a:p>
                      <a:pPr marL="2983230">
                        <a:lnSpc>
                          <a:spcPct val="100000"/>
                        </a:lnSpc>
                        <a:spcBef>
                          <a:spcPts val="685"/>
                        </a:spcBef>
                      </a:pPr>
                      <a:endParaRPr sz="1100">
                        <a:latin typeface="Calibri"/>
                        <a:cs typeface="Calibri"/>
                      </a:endParaRPr>
                    </a:p>
                  </a:txBody>
                  <a:tcPr marL="0" marR="0" marT="86995" marB="0">
                    <a:lnL w="19050">
                      <a:solidFill>
                        <a:srgbClr val="000000"/>
                      </a:solidFill>
                      <a:prstDash val="solid"/>
                    </a:lnL>
                    <a:lnB w="19050">
                      <a:solidFill>
                        <a:srgbClr val="000000"/>
                      </a:solidFill>
                      <a:prstDash val="solid"/>
                    </a:lnB>
                  </a:tcPr>
                </a:tc>
                <a:tc>
                  <a:txBody>
                    <a:bodyPr/>
                    <a:lstStyle/>
                    <a:p>
                      <a:pPr algn="r">
                        <a:lnSpc>
                          <a:spcPct val="100000"/>
                        </a:lnSpc>
                        <a:spcBef>
                          <a:spcPts val="685"/>
                        </a:spcBef>
                      </a:pPr>
                      <a:endParaRPr sz="1100">
                        <a:latin typeface="Calibri"/>
                        <a:cs typeface="Calibri"/>
                      </a:endParaRPr>
                    </a:p>
                  </a:txBody>
                  <a:tcPr marL="0" marR="0" marT="86995" marB="0">
                    <a:lnB w="19050">
                      <a:solidFill>
                        <a:srgbClr val="000000"/>
                      </a:solidFill>
                      <a:prstDash val="solid"/>
                    </a:lnB>
                  </a:tcPr>
                </a:tc>
                <a:tc>
                  <a:txBody>
                    <a:bodyPr/>
                    <a:lstStyle/>
                    <a:p>
                      <a:pPr>
                        <a:lnSpc>
                          <a:spcPct val="100000"/>
                        </a:lnSpc>
                      </a:pPr>
                      <a:endParaRPr sz="1100" dirty="0">
                        <a:latin typeface="Times New Roman"/>
                        <a:cs typeface="Times New Roman"/>
                      </a:endParaRPr>
                    </a:p>
                  </a:txBody>
                  <a:tcPr marL="0" marR="0" marT="0" marB="0">
                    <a:lnR w="12700">
                      <a:solidFill>
                        <a:srgbClr val="000000"/>
                      </a:solidFill>
                      <a:prstDash val="solid"/>
                    </a:lnR>
                    <a:lnB w="19050">
                      <a:solidFill>
                        <a:srgbClr val="000000"/>
                      </a:solidFill>
                      <a:prstDash val="solid"/>
                    </a:lnB>
                  </a:tcPr>
                </a:tc>
              </a:tr>
              <a:tr h="200025">
                <a:tc gridSpan="2">
                  <a:txBody>
                    <a:bodyPr/>
                    <a:lstStyle/>
                    <a:p>
                      <a:pPr marL="20320">
                        <a:lnSpc>
                          <a:spcPts val="1215"/>
                        </a:lnSpc>
                        <a:spcBef>
                          <a:spcPts val="254"/>
                        </a:spcBef>
                      </a:pPr>
                      <a:endParaRPr sz="1050" dirty="0">
                        <a:latin typeface="Berlin Sans FB"/>
                        <a:cs typeface="Berlin Sans FB"/>
                      </a:endParaRPr>
                    </a:p>
                  </a:txBody>
                  <a:tcPr marL="0" marR="0" marT="32384" marB="0">
                    <a:lnL w="19050">
                      <a:solidFill>
                        <a:srgbClr val="000000"/>
                      </a:solidFill>
                      <a:prstDash val="solid"/>
                    </a:lnL>
                    <a:lnT w="19050">
                      <a:solidFill>
                        <a:srgbClr val="000000"/>
                      </a:solidFill>
                      <a:prstDash val="solid"/>
                    </a:lnT>
                    <a:lnB w="19050">
                      <a:solidFill>
                        <a:srgbClr val="000000"/>
                      </a:solidFill>
                      <a:prstDash val="solid"/>
                    </a:lnB>
                  </a:tcPr>
                </a:tc>
                <a:tc hMerge="1">
                  <a:txBody>
                    <a:bodyPr/>
                    <a:lstStyle/>
                    <a:p>
                      <a:endParaRPr/>
                    </a:p>
                  </a:txBody>
                  <a:tcPr marL="0" marR="0" marT="0" marB="0"/>
                </a:tc>
                <a:tc>
                  <a:txBody>
                    <a:bodyPr/>
                    <a:lstStyle/>
                    <a:p>
                      <a:pPr marR="407034" algn="r">
                        <a:lnSpc>
                          <a:spcPct val="100000"/>
                        </a:lnSpc>
                        <a:spcBef>
                          <a:spcPts val="145"/>
                        </a:spcBef>
                      </a:pPr>
                      <a:endParaRPr sz="1100" dirty="0">
                        <a:latin typeface="Calibri"/>
                        <a:cs typeface="Calibri"/>
                      </a:endParaRPr>
                    </a:p>
                  </a:txBody>
                  <a:tcPr marL="0" marR="0" marT="18415" marB="0">
                    <a:lnR w="12700">
                      <a:solidFill>
                        <a:srgbClr val="000000"/>
                      </a:solidFill>
                      <a:prstDash val="solid"/>
                    </a:lnR>
                    <a:lnT w="19050">
                      <a:solidFill>
                        <a:srgbClr val="000000"/>
                      </a:solidFill>
                      <a:prstDash val="solid"/>
                    </a:lnT>
                    <a:lnB w="19050">
                      <a:solidFill>
                        <a:srgbClr val="000000"/>
                      </a:solidFill>
                      <a:prstDash val="solid"/>
                    </a:lnB>
                  </a:tcPr>
                </a:tc>
              </a:tr>
              <a:tr h="535305">
                <a:tc>
                  <a:txBody>
                    <a:bodyPr/>
                    <a:lstStyle/>
                    <a:p>
                      <a:pPr>
                        <a:lnSpc>
                          <a:spcPct val="100000"/>
                        </a:lnSpc>
                        <a:spcBef>
                          <a:spcPts val="5"/>
                        </a:spcBef>
                      </a:pPr>
                      <a:endParaRPr sz="1100">
                        <a:latin typeface="Calibri"/>
                        <a:cs typeface="Calibri"/>
                      </a:endParaRPr>
                    </a:p>
                  </a:txBody>
                  <a:tcPr marL="0" marR="0" marT="635" marB="0">
                    <a:lnL w="19050">
                      <a:solidFill>
                        <a:srgbClr val="000000"/>
                      </a:solidFill>
                      <a:prstDash val="solid"/>
                    </a:lnL>
                    <a:lnT w="19050">
                      <a:solidFill>
                        <a:srgbClr val="000000"/>
                      </a:solidFill>
                      <a:prstDash val="solid"/>
                    </a:lnT>
                    <a:lnB w="19050">
                      <a:solidFill>
                        <a:srgbClr val="000000"/>
                      </a:solidFill>
                      <a:prstDash val="solid"/>
                    </a:lnB>
                    <a:solidFill>
                      <a:srgbClr val="FF0000"/>
                    </a:solidFill>
                  </a:tcPr>
                </a:tc>
                <a:tc>
                  <a:txBody>
                    <a:bodyPr/>
                    <a:lstStyle/>
                    <a:p>
                      <a:pPr>
                        <a:lnSpc>
                          <a:spcPct val="100000"/>
                        </a:lnSpc>
                      </a:pPr>
                      <a:endParaRPr sz="1200">
                        <a:latin typeface="Calibri"/>
                        <a:cs typeface="Calibri"/>
                      </a:endParaRPr>
                    </a:p>
                  </a:txBody>
                  <a:tcPr marL="0" marR="0" marT="0" marB="0">
                    <a:lnT w="19050">
                      <a:solidFill>
                        <a:srgbClr val="000000"/>
                      </a:solidFill>
                      <a:prstDash val="solid"/>
                    </a:lnT>
                    <a:lnB w="19050">
                      <a:solidFill>
                        <a:srgbClr val="000000"/>
                      </a:solidFill>
                      <a:prstDash val="solid"/>
                    </a:lnB>
                    <a:solidFill>
                      <a:srgbClr val="FF0000"/>
                    </a:solidFill>
                  </a:tcPr>
                </a:tc>
                <a:tc>
                  <a:txBody>
                    <a:bodyPr/>
                    <a:lstStyle/>
                    <a:p>
                      <a:pPr>
                        <a:lnSpc>
                          <a:spcPct val="100000"/>
                        </a:lnSpc>
                        <a:spcBef>
                          <a:spcPts val="5"/>
                        </a:spcBef>
                      </a:pPr>
                      <a:endParaRPr sz="1100" dirty="0">
                        <a:latin typeface="Calibri"/>
                        <a:cs typeface="Calibri"/>
                      </a:endParaRPr>
                    </a:p>
                  </a:txBody>
                  <a:tcPr marL="0" marR="0" marT="635" marB="0">
                    <a:lnR w="12700">
                      <a:solidFill>
                        <a:srgbClr val="000000"/>
                      </a:solidFill>
                      <a:prstDash val="solid"/>
                    </a:lnR>
                    <a:lnT w="19050">
                      <a:solidFill>
                        <a:srgbClr val="000000"/>
                      </a:solidFill>
                      <a:prstDash val="solid"/>
                    </a:lnT>
                    <a:lnB w="19050">
                      <a:solidFill>
                        <a:srgbClr val="000000"/>
                      </a:solidFill>
                      <a:prstDash val="solid"/>
                    </a:lnB>
                    <a:solidFill>
                      <a:srgbClr val="FF0000"/>
                    </a:solidFill>
                  </a:tcPr>
                </a:tc>
              </a:tr>
            </a:tbl>
          </a:graphicData>
        </a:graphic>
      </p:graphicFrame>
      <p:grpSp>
        <p:nvGrpSpPr>
          <p:cNvPr id="13" name="Gruppo 12"/>
          <p:cNvGrpSpPr/>
          <p:nvPr/>
        </p:nvGrpSpPr>
        <p:grpSpPr>
          <a:xfrm>
            <a:off x="433317" y="6905625"/>
            <a:ext cx="1668379" cy="304800"/>
            <a:chOff x="8125215" y="1952625"/>
            <a:chExt cx="1668379" cy="304800"/>
          </a:xfrm>
        </p:grpSpPr>
        <p:pic>
          <p:nvPicPr>
            <p:cNvPr id="14" name="Picture 8"/>
            <p:cNvPicPr>
              <a:picLocks noChangeAspect="1" noChangeArrowheads="1"/>
            </p:cNvPicPr>
            <p:nvPr/>
          </p:nvPicPr>
          <p:blipFill>
            <a:blip r:embed="rId2" cstate="print"/>
            <a:srcRect/>
            <a:stretch>
              <a:fillRect/>
            </a:stretch>
          </p:blipFill>
          <p:spPr bwMode="auto">
            <a:xfrm>
              <a:off x="8125215" y="1955023"/>
              <a:ext cx="1668379" cy="297612"/>
            </a:xfrm>
            <a:prstGeom prst="rect">
              <a:avLst/>
            </a:prstGeom>
            <a:noFill/>
            <a:ln w="9525">
              <a:noFill/>
              <a:miter lim="800000"/>
              <a:headEnd/>
              <a:tailEnd/>
            </a:ln>
          </p:spPr>
        </p:pic>
        <p:sp>
          <p:nvSpPr>
            <p:cNvPr id="15" name="Rettangolo 14"/>
            <p:cNvSpPr/>
            <p:nvPr/>
          </p:nvSpPr>
          <p:spPr>
            <a:xfrm>
              <a:off x="9004300" y="1952625"/>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16" name="object 2"/>
          <p:cNvSpPr txBox="1"/>
          <p:nvPr/>
        </p:nvSpPr>
        <p:spPr>
          <a:xfrm>
            <a:off x="3289300" y="133008"/>
            <a:ext cx="3902075" cy="982320"/>
          </a:xfrm>
          <a:prstGeom prst="rect">
            <a:avLst/>
          </a:prstGeom>
        </p:spPr>
        <p:txBody>
          <a:bodyPr vert="horz" wrap="square" lIns="0" tIns="12700" rIns="0" bIns="0" rtlCol="0">
            <a:spAutoFit/>
          </a:bodyPr>
          <a:lstStyle/>
          <a:p>
            <a:pPr>
              <a:lnSpc>
                <a:spcPct val="100000"/>
              </a:lnSpc>
              <a:spcBef>
                <a:spcPts val="20"/>
              </a:spcBef>
            </a:pPr>
            <a:endParaRPr sz="2300" dirty="0">
              <a:latin typeface="Times New Roman"/>
              <a:cs typeface="Times New Roman"/>
            </a:endParaRPr>
          </a:p>
          <a:p>
            <a:pPr algn="ctr">
              <a:lnSpc>
                <a:spcPct val="100000"/>
              </a:lnSpc>
            </a:pPr>
            <a:r>
              <a:rPr lang="it-IT" sz="2000" b="1" dirty="0" smtClean="0">
                <a:latin typeface="Calibri"/>
                <a:cs typeface="Calibri"/>
              </a:rPr>
              <a:t>La stima dei risparmi</a:t>
            </a:r>
          </a:p>
          <a:p>
            <a:pPr algn="ctr">
              <a:lnSpc>
                <a:spcPct val="100000"/>
              </a:lnSpc>
            </a:pPr>
            <a:endParaRPr sz="2000" dirty="0">
              <a:latin typeface="Calibri"/>
              <a:cs typeface="Calibri"/>
            </a:endParaRPr>
          </a:p>
        </p:txBody>
      </p:sp>
      <p:sp>
        <p:nvSpPr>
          <p:cNvPr id="17" name="object 4"/>
          <p:cNvSpPr/>
          <p:nvPr/>
        </p:nvSpPr>
        <p:spPr>
          <a:xfrm>
            <a:off x="559498" y="679094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sp>
        <p:nvSpPr>
          <p:cNvPr id="18" name="object 6"/>
          <p:cNvSpPr/>
          <p:nvPr/>
        </p:nvSpPr>
        <p:spPr>
          <a:xfrm>
            <a:off x="610298" y="1251204"/>
            <a:ext cx="9754235" cy="0"/>
          </a:xfrm>
          <a:custGeom>
            <a:avLst/>
            <a:gdLst/>
            <a:ahLst/>
            <a:cxnLst/>
            <a:rect l="l" t="t" r="r" b="b"/>
            <a:pathLst>
              <a:path w="9754235">
                <a:moveTo>
                  <a:pt x="0" y="0"/>
                </a:moveTo>
                <a:lnTo>
                  <a:pt x="9753663" y="0"/>
                </a:lnTo>
              </a:path>
            </a:pathLst>
          </a:custGeom>
          <a:ln w="25400">
            <a:solidFill>
              <a:srgbClr val="C00000"/>
            </a:solidFill>
          </a:ln>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idx="4294967295"/>
          </p:nvPr>
        </p:nvSpPr>
        <p:spPr bwMode="auto">
          <a:xfrm>
            <a:off x="4480124" y="2048272"/>
            <a:ext cx="5908476" cy="33087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gn="ctr" eaLnBrk="1" hangingPunct="1"/>
            <a:r>
              <a:rPr lang="it-IT" dirty="0" smtClean="0"/>
              <a:t/>
            </a:r>
            <a:br>
              <a:rPr lang="it-IT" dirty="0" smtClean="0"/>
            </a:br>
            <a:r>
              <a:rPr lang="it-IT" dirty="0" smtClean="0">
                <a:solidFill>
                  <a:srgbClr val="841D32"/>
                </a:solidFill>
              </a:rPr>
              <a:t/>
            </a:r>
            <a:br>
              <a:rPr lang="it-IT" dirty="0" smtClean="0">
                <a:solidFill>
                  <a:srgbClr val="841D32"/>
                </a:solidFill>
              </a:rPr>
            </a:br>
            <a:r>
              <a:rPr lang="it-IT" dirty="0" smtClean="0">
                <a:solidFill>
                  <a:srgbClr val="841D32"/>
                </a:solidFill>
              </a:rPr>
              <a:t/>
            </a:r>
            <a:br>
              <a:rPr lang="it-IT" dirty="0" smtClean="0">
                <a:solidFill>
                  <a:srgbClr val="841D32"/>
                </a:solidFill>
              </a:rPr>
            </a:br>
            <a:r>
              <a:rPr lang="it-IT" dirty="0" smtClean="0">
                <a:solidFill>
                  <a:srgbClr val="841D32"/>
                </a:solidFill>
              </a:rPr>
              <a:t/>
            </a:r>
            <a:br>
              <a:rPr lang="it-IT" dirty="0" smtClean="0">
                <a:solidFill>
                  <a:srgbClr val="841D32"/>
                </a:solidFill>
              </a:rPr>
            </a:br>
            <a:endParaRPr lang="it-IT" b="0" i="1" dirty="0" smtClean="0">
              <a:solidFill>
                <a:srgbClr val="841D32"/>
              </a:solidFill>
              <a:latin typeface="Book Antiqua" pitchFamily="18" charset="0"/>
              <a:cs typeface="Times New Roman" pitchFamily="18" charset="0"/>
            </a:endParaRPr>
          </a:p>
        </p:txBody>
      </p:sp>
      <p:sp>
        <p:nvSpPr>
          <p:cNvPr id="3" name="Sottotitolo 2"/>
          <p:cNvSpPr txBox="1">
            <a:spLocks/>
          </p:cNvSpPr>
          <p:nvPr/>
        </p:nvSpPr>
        <p:spPr>
          <a:xfrm>
            <a:off x="3298428" y="2048272"/>
            <a:ext cx="6696274" cy="2562966"/>
          </a:xfrm>
          <a:prstGeom prst="rect">
            <a:avLst/>
          </a:prstGeom>
        </p:spPr>
        <p:txBody>
          <a:bodyPr/>
          <a:lstStyle/>
          <a:p>
            <a:pPr marL="378150" indent="-378150" algn="ctr" eaLnBrk="0" fontAlgn="base" hangingPunct="0">
              <a:spcBef>
                <a:spcPct val="20000"/>
              </a:spcBef>
              <a:spcAft>
                <a:spcPct val="0"/>
              </a:spcAft>
              <a:buClr>
                <a:srgbClr val="C8BA74"/>
              </a:buClr>
              <a:defRPr/>
            </a:pPr>
            <a:r>
              <a:rPr lang="it-IT" sz="3088" b="1" dirty="0">
                <a:solidFill>
                  <a:srgbClr val="841D32"/>
                </a:solidFill>
                <a:cs typeface="Arial" pitchFamily="34" charset="0"/>
              </a:rPr>
              <a:t>	</a:t>
            </a:r>
          </a:p>
        </p:txBody>
      </p:sp>
      <p:sp>
        <p:nvSpPr>
          <p:cNvPr id="5" name="Rectangle 2"/>
          <p:cNvSpPr txBox="1">
            <a:spLocks noChangeArrowheads="1"/>
          </p:cNvSpPr>
          <p:nvPr/>
        </p:nvSpPr>
        <p:spPr bwMode="auto">
          <a:xfrm>
            <a:off x="4007446" y="1654375"/>
            <a:ext cx="6381154" cy="4254103"/>
          </a:xfrm>
          <a:prstGeom prst="rect">
            <a:avLst/>
          </a:prstGeom>
          <a:ln>
            <a:miter lim="800000"/>
            <a:headEnd/>
            <a:tailEnd/>
          </a:ln>
        </p:spPr>
        <p:txBody>
          <a:bodyPr/>
          <a:lstStyle/>
          <a:p>
            <a:pPr algn="ctr" fontAlgn="base">
              <a:spcBef>
                <a:spcPct val="0"/>
              </a:spcBef>
              <a:spcAft>
                <a:spcPct val="0"/>
              </a:spcAft>
              <a:defRPr/>
            </a:pPr>
            <a:r>
              <a:rPr lang="it-IT" sz="3088" b="1" kern="0" dirty="0">
                <a:solidFill>
                  <a:srgbClr val="841D32"/>
                </a:solidFill>
                <a:cs typeface="Arial" pitchFamily="34" charset="0"/>
              </a:rPr>
              <a:t>	 </a:t>
            </a:r>
            <a:br>
              <a:rPr lang="it-IT" sz="3088" b="1" kern="0" dirty="0">
                <a:solidFill>
                  <a:srgbClr val="841D32"/>
                </a:solidFill>
                <a:cs typeface="Arial" pitchFamily="34" charset="0"/>
              </a:rPr>
            </a:br>
            <a:r>
              <a:rPr lang="it-IT" sz="3088" b="1" kern="0" dirty="0">
                <a:solidFill>
                  <a:srgbClr val="841D32"/>
                </a:solidFill>
                <a:cs typeface="Arial" pitchFamily="34" charset="0"/>
              </a:rPr>
              <a:t/>
            </a:r>
            <a:br>
              <a:rPr lang="it-IT" sz="3088" b="1" kern="0" dirty="0">
                <a:solidFill>
                  <a:srgbClr val="841D32"/>
                </a:solidFill>
                <a:cs typeface="Arial" pitchFamily="34" charset="0"/>
              </a:rPr>
            </a:br>
            <a:endParaRPr lang="it-IT" sz="3088" b="1" kern="0" dirty="0">
              <a:solidFill>
                <a:srgbClr val="841D32"/>
              </a:solidFill>
              <a:cs typeface="Arial" pitchFamily="34" charset="0"/>
            </a:endParaRPr>
          </a:p>
          <a:p>
            <a:pPr algn="ctr" fontAlgn="base">
              <a:spcBef>
                <a:spcPct val="0"/>
              </a:spcBef>
              <a:spcAft>
                <a:spcPct val="0"/>
              </a:spcAft>
              <a:defRPr/>
            </a:pPr>
            <a:r>
              <a:rPr lang="it-IT" sz="3088" b="1" kern="0" dirty="0">
                <a:solidFill>
                  <a:srgbClr val="841D32"/>
                </a:solidFill>
                <a:cs typeface="Arial" pitchFamily="34" charset="0"/>
              </a:rPr>
              <a:t/>
            </a:r>
            <a:br>
              <a:rPr lang="it-IT" sz="3088" b="1" kern="0" dirty="0">
                <a:solidFill>
                  <a:srgbClr val="841D32"/>
                </a:solidFill>
                <a:cs typeface="Arial" pitchFamily="34" charset="0"/>
              </a:rPr>
            </a:br>
            <a:r>
              <a:rPr lang="it-IT" sz="3088" b="1" kern="0" dirty="0">
                <a:solidFill>
                  <a:srgbClr val="000000"/>
                </a:solidFill>
                <a:cs typeface="Arial" pitchFamily="34" charset="0"/>
              </a:rPr>
              <a:t/>
            </a:r>
            <a:br>
              <a:rPr lang="it-IT" sz="3088" b="1" kern="0" dirty="0">
                <a:solidFill>
                  <a:srgbClr val="000000"/>
                </a:solidFill>
                <a:cs typeface="Arial" pitchFamily="34" charset="0"/>
              </a:rPr>
            </a:br>
            <a:r>
              <a:rPr lang="it-IT" sz="3088" b="1" kern="0" dirty="0">
                <a:solidFill>
                  <a:srgbClr val="841D32"/>
                </a:solidFill>
                <a:cs typeface="Arial" pitchFamily="34" charset="0"/>
              </a:rPr>
              <a:t/>
            </a:r>
            <a:br>
              <a:rPr lang="it-IT" sz="3088" b="1" kern="0" dirty="0">
                <a:solidFill>
                  <a:srgbClr val="841D32"/>
                </a:solidFill>
                <a:cs typeface="Arial" pitchFamily="34" charset="0"/>
              </a:rPr>
            </a:br>
            <a:r>
              <a:rPr lang="it-IT" sz="3088" b="1" kern="0" dirty="0">
                <a:solidFill>
                  <a:srgbClr val="841D32"/>
                </a:solidFill>
                <a:cs typeface="Arial" pitchFamily="34" charset="0"/>
              </a:rPr>
              <a:t/>
            </a:r>
            <a:br>
              <a:rPr lang="it-IT" sz="3088" b="1" kern="0" dirty="0">
                <a:solidFill>
                  <a:srgbClr val="841D32"/>
                </a:solidFill>
                <a:cs typeface="Arial" pitchFamily="34" charset="0"/>
              </a:rPr>
            </a:br>
            <a:r>
              <a:rPr lang="it-IT" sz="3088" b="1" kern="0" dirty="0">
                <a:solidFill>
                  <a:srgbClr val="841D32"/>
                </a:solidFill>
                <a:cs typeface="Arial" pitchFamily="34" charset="0"/>
              </a:rPr>
              <a:t/>
            </a:r>
            <a:br>
              <a:rPr lang="it-IT" sz="3088" b="1" kern="0" dirty="0">
                <a:solidFill>
                  <a:srgbClr val="841D32"/>
                </a:solidFill>
                <a:cs typeface="Arial" pitchFamily="34" charset="0"/>
              </a:rPr>
            </a:br>
            <a:r>
              <a:rPr lang="it-IT" sz="3088" b="1" kern="0" dirty="0">
                <a:solidFill>
                  <a:srgbClr val="841D32"/>
                </a:solidFill>
                <a:cs typeface="Arial" pitchFamily="34" charset="0"/>
              </a:rPr>
              <a:t/>
            </a:r>
            <a:br>
              <a:rPr lang="it-IT" sz="3088" b="1" kern="0" dirty="0">
                <a:solidFill>
                  <a:srgbClr val="841D32"/>
                </a:solidFill>
                <a:cs typeface="Arial" pitchFamily="34" charset="0"/>
              </a:rPr>
            </a:br>
            <a:endParaRPr lang="it-IT" sz="3088" b="1" kern="0" dirty="0">
              <a:solidFill>
                <a:srgbClr val="841D32"/>
              </a:solidFill>
              <a:cs typeface="Arial" pitchFamily="34" charset="0"/>
            </a:endParaRPr>
          </a:p>
        </p:txBody>
      </p:sp>
      <p:sp>
        <p:nvSpPr>
          <p:cNvPr id="7" name="Rectangle 2"/>
          <p:cNvSpPr txBox="1">
            <a:spLocks noChangeArrowheads="1"/>
          </p:cNvSpPr>
          <p:nvPr/>
        </p:nvSpPr>
        <p:spPr bwMode="auto">
          <a:xfrm>
            <a:off x="4716462" y="1716796"/>
            <a:ext cx="5378027" cy="2049530"/>
          </a:xfrm>
          <a:prstGeom prst="rect">
            <a:avLst/>
          </a:prstGeom>
          <a:solidFill>
            <a:schemeClr val="bg1"/>
          </a:solidFill>
          <a:ln>
            <a:solidFill>
              <a:schemeClr val="bg1">
                <a:lumMod val="95000"/>
              </a:schemeClr>
            </a:solidFill>
            <a:miter lim="800000"/>
            <a:headEnd/>
            <a:tailEnd/>
          </a:ln>
          <a:effectLst>
            <a:outerShdw blurRad="50800" dist="38100" dir="2700000" algn="tl" rotWithShape="0">
              <a:prstClr val="black">
                <a:alpha val="40000"/>
              </a:prstClr>
            </a:outerShdw>
          </a:effectLst>
        </p:spPr>
        <p:txBody>
          <a:bodyPr/>
          <a:lstStyle/>
          <a:p>
            <a:pPr>
              <a:defRPr/>
            </a:pPr>
            <a:r>
              <a:rPr lang="it-IT" sz="1764" b="1" kern="0" dirty="0">
                <a:solidFill>
                  <a:srgbClr val="841D32"/>
                </a:solidFill>
                <a:latin typeface="Arial" charset="0"/>
              </a:rPr>
              <a:t>Ing. Carolina Cirillo</a:t>
            </a:r>
            <a:endParaRPr lang="it-IT" sz="1764" b="1" kern="0" dirty="0">
              <a:solidFill>
                <a:srgbClr val="841D32"/>
              </a:solidFill>
              <a:latin typeface="Arial" charset="0"/>
            </a:endParaRPr>
          </a:p>
          <a:p>
            <a:pPr>
              <a:defRPr/>
            </a:pPr>
            <a:r>
              <a:rPr lang="it-IT" sz="1764" b="1" kern="0" dirty="0">
                <a:solidFill>
                  <a:srgbClr val="841D32"/>
                </a:solidFill>
                <a:latin typeface="Arial" charset="0"/>
              </a:rPr>
              <a:t/>
            </a:r>
            <a:br>
              <a:rPr lang="it-IT" sz="1764" b="1" kern="0" dirty="0">
                <a:solidFill>
                  <a:srgbClr val="841D32"/>
                </a:solidFill>
                <a:latin typeface="Arial" charset="0"/>
              </a:rPr>
            </a:br>
            <a:r>
              <a:rPr lang="it-IT" sz="1544" b="1" kern="0" dirty="0">
                <a:solidFill>
                  <a:srgbClr val="841D32"/>
                </a:solidFill>
                <a:latin typeface="Arial" charset="0"/>
              </a:rPr>
              <a:t>Direttore </a:t>
            </a:r>
            <a:r>
              <a:rPr lang="it-IT" sz="1544" b="1" kern="0" dirty="0" smtClean="0">
                <a:solidFill>
                  <a:srgbClr val="841D32"/>
                </a:solidFill>
                <a:latin typeface="Arial" charset="0"/>
              </a:rPr>
              <a:t>Dipartimento Mobilità e Trasporti</a:t>
            </a:r>
            <a:endParaRPr lang="it-IT" sz="1544" b="1" kern="0" dirty="0">
              <a:solidFill>
                <a:schemeClr val="tx1">
                  <a:lumMod val="85000"/>
                  <a:lumOff val="15000"/>
                </a:schemeClr>
              </a:solidFill>
              <a:cs typeface="Arial" pitchFamily="34" charset="0"/>
            </a:endParaRPr>
          </a:p>
          <a:p>
            <a:pPr>
              <a:defRPr/>
            </a:pPr>
            <a:r>
              <a:rPr lang="it-IT" sz="1544" b="1" kern="0" dirty="0" smtClean="0">
                <a:solidFill>
                  <a:schemeClr val="tx1">
                    <a:lumMod val="85000"/>
                    <a:lumOff val="15000"/>
                  </a:schemeClr>
                </a:solidFill>
                <a:cs typeface="Arial" pitchFamily="34" charset="0"/>
              </a:rPr>
              <a:t>Via Capitan </a:t>
            </a:r>
            <a:r>
              <a:rPr lang="it-IT" sz="1544" b="1" kern="0" dirty="0" err="1" smtClean="0">
                <a:solidFill>
                  <a:schemeClr val="tx1">
                    <a:lumMod val="85000"/>
                    <a:lumOff val="15000"/>
                  </a:schemeClr>
                </a:solidFill>
                <a:cs typeface="Arial" pitchFamily="34" charset="0"/>
              </a:rPr>
              <a:t>Bavastro</a:t>
            </a:r>
            <a:r>
              <a:rPr lang="it-IT" sz="1544" b="1" kern="0" dirty="0" smtClean="0">
                <a:solidFill>
                  <a:schemeClr val="tx1">
                    <a:lumMod val="85000"/>
                    <a:lumOff val="15000"/>
                  </a:schemeClr>
                </a:solidFill>
                <a:cs typeface="Arial" pitchFamily="34" charset="0"/>
              </a:rPr>
              <a:t> 92-94</a:t>
            </a:r>
          </a:p>
          <a:p>
            <a:pPr>
              <a:defRPr/>
            </a:pPr>
            <a:r>
              <a:rPr lang="it-IT" sz="1544" b="1" kern="0" dirty="0" smtClean="0">
                <a:solidFill>
                  <a:schemeClr val="tx1">
                    <a:lumMod val="85000"/>
                    <a:lumOff val="15000"/>
                  </a:schemeClr>
                </a:solidFill>
                <a:cs typeface="Arial" pitchFamily="34" charset="0"/>
              </a:rPr>
              <a:t>00144  </a:t>
            </a:r>
            <a:r>
              <a:rPr lang="it-IT" sz="1544" b="1" kern="0" dirty="0">
                <a:solidFill>
                  <a:schemeClr val="tx1">
                    <a:lumMod val="85000"/>
                    <a:lumOff val="15000"/>
                  </a:schemeClr>
                </a:solidFill>
                <a:cs typeface="Arial" pitchFamily="34" charset="0"/>
              </a:rPr>
              <a:t>Roma</a:t>
            </a:r>
            <a:r>
              <a:rPr lang="it-IT" sz="1764" kern="0" dirty="0">
                <a:solidFill>
                  <a:srgbClr val="841D32"/>
                </a:solidFill>
                <a:cs typeface="Arial" pitchFamily="34" charset="0"/>
              </a:rPr>
              <a:t/>
            </a:r>
            <a:br>
              <a:rPr lang="it-IT" sz="1764" kern="0" dirty="0">
                <a:solidFill>
                  <a:srgbClr val="841D32"/>
                </a:solidFill>
                <a:cs typeface="Arial" pitchFamily="34" charset="0"/>
              </a:rPr>
            </a:br>
            <a:r>
              <a:rPr lang="it-IT" sz="1764" kern="0" dirty="0">
                <a:solidFill>
                  <a:srgbClr val="841D32"/>
                </a:solidFill>
                <a:cs typeface="Arial" pitchFamily="34" charset="0"/>
              </a:rPr>
              <a:t> </a:t>
            </a:r>
            <a:r>
              <a:rPr lang="it-IT" sz="1764" b="1" kern="0" dirty="0">
                <a:solidFill>
                  <a:srgbClr val="841D32"/>
                </a:solidFill>
                <a:cs typeface="Arial" pitchFamily="34" charset="0"/>
              </a:rPr>
              <a:t/>
            </a:r>
            <a:br>
              <a:rPr lang="it-IT" sz="1764" b="1" kern="0" dirty="0">
                <a:solidFill>
                  <a:srgbClr val="841D32"/>
                </a:solidFill>
                <a:cs typeface="Arial" pitchFamily="34" charset="0"/>
              </a:rPr>
            </a:br>
            <a:r>
              <a:rPr lang="it-IT" sz="1764" b="1" kern="0" dirty="0">
                <a:solidFill>
                  <a:srgbClr val="841D32"/>
                </a:solidFill>
                <a:cs typeface="Arial" pitchFamily="34" charset="0"/>
              </a:rPr>
              <a:t>  </a:t>
            </a:r>
            <a:br>
              <a:rPr lang="it-IT" sz="1764" b="1" kern="0" dirty="0">
                <a:solidFill>
                  <a:srgbClr val="841D32"/>
                </a:solidFill>
                <a:cs typeface="Arial" pitchFamily="34" charset="0"/>
              </a:rPr>
            </a:br>
            <a:r>
              <a:rPr lang="it-IT" sz="1764" b="1" kern="0" dirty="0">
                <a:solidFill>
                  <a:srgbClr val="841D32"/>
                </a:solidFill>
                <a:cs typeface="Arial" pitchFamily="34" charset="0"/>
              </a:rPr>
              <a:t/>
            </a:r>
            <a:br>
              <a:rPr lang="it-IT" sz="1764" b="1" kern="0" dirty="0">
                <a:solidFill>
                  <a:srgbClr val="841D32"/>
                </a:solidFill>
                <a:cs typeface="Arial" pitchFamily="34" charset="0"/>
              </a:rPr>
            </a:br>
            <a:r>
              <a:rPr lang="it-IT" sz="1764" b="1" kern="0" dirty="0">
                <a:solidFill>
                  <a:srgbClr val="841D32"/>
                </a:solidFill>
                <a:cs typeface="Arial" pitchFamily="34" charset="0"/>
              </a:rPr>
              <a:t/>
            </a:r>
            <a:br>
              <a:rPr lang="it-IT" sz="1764" b="1" kern="0" dirty="0">
                <a:solidFill>
                  <a:srgbClr val="841D32"/>
                </a:solidFill>
                <a:cs typeface="Arial" pitchFamily="34" charset="0"/>
              </a:rPr>
            </a:br>
            <a:r>
              <a:rPr lang="it-IT" sz="3088" b="1" kern="0" dirty="0">
                <a:solidFill>
                  <a:srgbClr val="841D32"/>
                </a:solidFill>
                <a:cs typeface="Arial" pitchFamily="34" charset="0"/>
              </a:rPr>
              <a:t/>
            </a:r>
            <a:br>
              <a:rPr lang="it-IT" sz="3088" b="1" kern="0" dirty="0">
                <a:solidFill>
                  <a:srgbClr val="841D32"/>
                </a:solidFill>
                <a:cs typeface="Arial" pitchFamily="34" charset="0"/>
              </a:rPr>
            </a:br>
            <a:endParaRPr lang="it-IT" sz="3088" b="1" kern="0" dirty="0">
              <a:solidFill>
                <a:srgbClr val="841D32"/>
              </a:solidFill>
              <a:cs typeface="Arial" pitchFamily="34" charset="0"/>
            </a:endParaRPr>
          </a:p>
        </p:txBody>
      </p:sp>
      <p:sp>
        <p:nvSpPr>
          <p:cNvPr id="11" name="Rettangolo 10"/>
          <p:cNvSpPr/>
          <p:nvPr/>
        </p:nvSpPr>
        <p:spPr bwMode="auto">
          <a:xfrm>
            <a:off x="5499856" y="4092770"/>
            <a:ext cx="4805560" cy="295915"/>
          </a:xfrm>
          <a:prstGeom prst="rect">
            <a:avLst/>
          </a:prstGeom>
        </p:spPr>
        <p:txBody>
          <a:bodyPr>
            <a:spAutoFit/>
          </a:bodyPr>
          <a:lstStyle/>
          <a:p>
            <a:pPr fontAlgn="base">
              <a:spcBef>
                <a:spcPct val="0"/>
              </a:spcBef>
              <a:spcAft>
                <a:spcPct val="0"/>
              </a:spcAft>
              <a:defRPr/>
            </a:pPr>
            <a:r>
              <a:rPr lang="en-US" sz="1323" b="1" kern="0" dirty="0">
                <a:solidFill>
                  <a:srgbClr val="800000"/>
                </a:solidFill>
                <a:latin typeface="Arial" pitchFamily="34" charset="0"/>
                <a:cs typeface="Arial" pitchFamily="34" charset="0"/>
              </a:rPr>
              <a:t> </a:t>
            </a:r>
            <a:r>
              <a:rPr lang="en-US" sz="1323" b="1" kern="0" dirty="0">
                <a:solidFill>
                  <a:srgbClr val="800000"/>
                </a:solidFill>
                <a:latin typeface="Arial" pitchFamily="34" charset="0"/>
                <a:cs typeface="Arial" pitchFamily="34" charset="0"/>
              </a:rPr>
              <a:t> carolina1.cirillo@comune.roma.it</a:t>
            </a:r>
            <a:r>
              <a:rPr lang="it-IT" sz="1323" b="1" kern="0" dirty="0">
                <a:solidFill>
                  <a:srgbClr val="C00000"/>
                </a:solidFill>
                <a:latin typeface="Arial" pitchFamily="34" charset="0"/>
                <a:cs typeface="Arial" pitchFamily="34" charset="0"/>
              </a:rPr>
              <a:t> </a:t>
            </a:r>
            <a:endParaRPr lang="it-IT" sz="1213" dirty="0">
              <a:solidFill>
                <a:srgbClr val="C00000"/>
              </a:solidFill>
              <a:latin typeface="Arial" pitchFamily="34" charset="0"/>
              <a:cs typeface="Arial" pitchFamily="34" charset="0"/>
            </a:endParaRPr>
          </a:p>
        </p:txBody>
      </p:sp>
      <p:sp>
        <p:nvSpPr>
          <p:cNvPr id="13" name="Segnaposto numero diapositiva 4"/>
          <p:cNvSpPr txBox="1">
            <a:spLocks noGrp="1"/>
          </p:cNvSpPr>
          <p:nvPr/>
        </p:nvSpPr>
        <p:spPr bwMode="auto">
          <a:xfrm>
            <a:off x="541140" y="7168952"/>
            <a:ext cx="9768681" cy="236339"/>
          </a:xfrm>
          <a:prstGeom prst="rect">
            <a:avLst/>
          </a:prstGeom>
          <a:solidFill>
            <a:srgbClr val="A11326"/>
          </a:solidFill>
          <a:ln>
            <a:miter lim="800000"/>
            <a:headEnd/>
            <a:tailEnd/>
          </a:ln>
        </p:spPr>
        <p:txBody>
          <a:bodyPr anchor="ct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endParaRPr lang="it-IT" sz="1434" b="1" dirty="0">
              <a:solidFill>
                <a:prstClr val="white"/>
              </a:solidFill>
            </a:endParaRPr>
          </a:p>
        </p:txBody>
      </p:sp>
      <p:sp>
        <p:nvSpPr>
          <p:cNvPr id="14" name="Segnaposto numero diapositiva 4"/>
          <p:cNvSpPr txBox="1">
            <a:spLocks noGrp="1"/>
          </p:cNvSpPr>
          <p:nvPr/>
        </p:nvSpPr>
        <p:spPr bwMode="auto">
          <a:xfrm>
            <a:off x="640244" y="366845"/>
            <a:ext cx="9768681" cy="236339"/>
          </a:xfrm>
          <a:prstGeom prst="rect">
            <a:avLst/>
          </a:prstGeom>
          <a:solidFill>
            <a:srgbClr val="A11326"/>
          </a:solidFill>
          <a:ln>
            <a:miter lim="800000"/>
            <a:headEnd/>
            <a:tailEnd/>
          </a:ln>
        </p:spPr>
        <p:txBody>
          <a:bodyPr anchor="ctr"/>
          <a:lstStyle>
            <a:lvl1pPr eaLnBrk="0" hangingPunct="0">
              <a:defRPr>
                <a:solidFill>
                  <a:schemeClr val="tx1"/>
                </a:solidFill>
                <a:latin typeface="Calibri" charset="0"/>
                <a:ea typeface="ＭＳ Ｐゴシック" charset="0"/>
                <a:cs typeface="Arial" charset="0"/>
              </a:defRPr>
            </a:lvl1pPr>
            <a:lvl2pPr marL="742950" indent="-285750" eaLnBrk="0" hangingPunct="0">
              <a:defRPr>
                <a:solidFill>
                  <a:schemeClr val="tx1"/>
                </a:solidFill>
                <a:latin typeface="Calibri" charset="0"/>
                <a:ea typeface="Arial" charset="0"/>
                <a:cs typeface="Arial" charset="0"/>
              </a:defRPr>
            </a:lvl2pPr>
            <a:lvl3pPr marL="1143000" indent="-228600" eaLnBrk="0" hangingPunct="0">
              <a:defRPr>
                <a:solidFill>
                  <a:schemeClr val="tx1"/>
                </a:solidFill>
                <a:latin typeface="Calibri" charset="0"/>
                <a:ea typeface="Arial" charset="0"/>
                <a:cs typeface="Arial" charset="0"/>
              </a:defRPr>
            </a:lvl3pPr>
            <a:lvl4pPr marL="1600200" indent="-228600" eaLnBrk="0" hangingPunct="0">
              <a:defRPr>
                <a:solidFill>
                  <a:schemeClr val="tx1"/>
                </a:solidFill>
                <a:latin typeface="Calibri" charset="0"/>
                <a:ea typeface="Arial" charset="0"/>
                <a:cs typeface="Arial" charset="0"/>
              </a:defRPr>
            </a:lvl4pPr>
            <a:lvl5pPr marL="2057400" indent="-228600" eaLnBrk="0" hangingPunct="0">
              <a:defRPr>
                <a:solidFill>
                  <a:schemeClr val="tx1"/>
                </a:solidFill>
                <a:latin typeface="Calibri" charset="0"/>
                <a:ea typeface="Arial" charset="0"/>
                <a:cs typeface="Arial" charset="0"/>
              </a:defRPr>
            </a:lvl5pPr>
            <a:lvl6pPr marL="2514600" indent="-2286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eaLnBrk="0" fontAlgn="base" hangingPunct="0">
              <a:spcBef>
                <a:spcPct val="0"/>
              </a:spcBef>
              <a:spcAft>
                <a:spcPct val="0"/>
              </a:spcAft>
              <a:defRPr>
                <a:solidFill>
                  <a:schemeClr val="tx1"/>
                </a:solidFill>
                <a:latin typeface="Calibri" charset="0"/>
                <a:ea typeface="Arial" charset="0"/>
                <a:cs typeface="Arial" charset="0"/>
              </a:defRPr>
            </a:lvl9pPr>
          </a:lstStyle>
          <a:p>
            <a:pPr algn="r" eaLnBrk="1" hangingPunct="1"/>
            <a:endParaRPr lang="it-IT" sz="1434" b="1" dirty="0">
              <a:solidFill>
                <a:prstClr val="white"/>
              </a:solidFill>
            </a:endParaRPr>
          </a:p>
        </p:txBody>
      </p:sp>
      <p:pic>
        <p:nvPicPr>
          <p:cNvPr id="80898" name="Picture 2" descr="https://encrypted-tbn0.gstatic.com/images?q=tbn:ANd9GcRv0Ktu46d1_Vx6hjW8JSPxVtvS55McF_9wUJOr4W3B-XOQeqVp"/>
          <p:cNvPicPr>
            <a:picLocks noChangeAspect="1" noChangeArrowheads="1"/>
          </p:cNvPicPr>
          <p:nvPr/>
        </p:nvPicPr>
        <p:blipFill>
          <a:blip r:embed="rId3" cstate="print"/>
          <a:srcRect l="13992" r="14169"/>
          <a:stretch>
            <a:fillRect/>
          </a:stretch>
        </p:blipFill>
        <p:spPr bwMode="auto">
          <a:xfrm>
            <a:off x="4802157" y="3940243"/>
            <a:ext cx="460544" cy="655513"/>
          </a:xfrm>
          <a:prstGeom prst="rect">
            <a:avLst/>
          </a:prstGeom>
          <a:noFill/>
        </p:spPr>
      </p:pic>
      <p:cxnSp>
        <p:nvCxnSpPr>
          <p:cNvPr id="18" name="Straight Connector 17"/>
          <p:cNvCxnSpPr/>
          <p:nvPr/>
        </p:nvCxnSpPr>
        <p:spPr>
          <a:xfrm>
            <a:off x="4711429" y="2103828"/>
            <a:ext cx="3414200" cy="0"/>
          </a:xfrm>
          <a:prstGeom prst="line">
            <a:avLst/>
          </a:prstGeom>
          <a:ln w="19050" cmpd="dbl">
            <a:solidFill>
              <a:srgbClr val="B00000"/>
            </a:solidFill>
          </a:ln>
        </p:spPr>
        <p:style>
          <a:lnRef idx="1">
            <a:schemeClr val="accent1"/>
          </a:lnRef>
          <a:fillRef idx="0">
            <a:schemeClr val="accent1"/>
          </a:fillRef>
          <a:effectRef idx="0">
            <a:schemeClr val="accent1"/>
          </a:effectRef>
          <a:fontRef idx="minor">
            <a:schemeClr val="tx1"/>
          </a:fontRef>
        </p:style>
      </p:cxnSp>
      <p:grpSp>
        <p:nvGrpSpPr>
          <p:cNvPr id="4" name="Gruppo 3"/>
          <p:cNvGrpSpPr/>
          <p:nvPr/>
        </p:nvGrpSpPr>
        <p:grpSpPr>
          <a:xfrm>
            <a:off x="8250321" y="1952625"/>
            <a:ext cx="1668379" cy="304800"/>
            <a:chOff x="8125215" y="1952625"/>
            <a:chExt cx="1668379" cy="304800"/>
          </a:xfrm>
        </p:grpSpPr>
        <p:pic>
          <p:nvPicPr>
            <p:cNvPr id="19" name="Picture 8"/>
            <p:cNvPicPr>
              <a:picLocks noChangeAspect="1" noChangeArrowheads="1"/>
            </p:cNvPicPr>
            <p:nvPr/>
          </p:nvPicPr>
          <p:blipFill>
            <a:blip r:embed="rId4" cstate="print"/>
            <a:srcRect/>
            <a:stretch>
              <a:fillRect/>
            </a:stretch>
          </p:blipFill>
          <p:spPr bwMode="auto">
            <a:xfrm>
              <a:off x="8125215" y="1955023"/>
              <a:ext cx="1668379" cy="297612"/>
            </a:xfrm>
            <a:prstGeom prst="rect">
              <a:avLst/>
            </a:prstGeom>
            <a:noFill/>
            <a:ln w="9525">
              <a:noFill/>
              <a:miter lim="800000"/>
              <a:headEnd/>
              <a:tailEnd/>
            </a:ln>
          </p:spPr>
        </p:pic>
        <p:sp>
          <p:nvSpPr>
            <p:cNvPr id="2" name="Rettangolo 1"/>
            <p:cNvSpPr/>
            <p:nvPr/>
          </p:nvSpPr>
          <p:spPr>
            <a:xfrm>
              <a:off x="9004300" y="1952625"/>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2210658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C0BD61DCB58D743ADDD5979DF2F2152" ma:contentTypeVersion="10" ma:contentTypeDescription="Creare un nuovo documento." ma:contentTypeScope="" ma:versionID="21caffef6d757aaf5dd3a828989038cb">
  <xsd:schema xmlns:xsd="http://www.w3.org/2001/XMLSchema" xmlns:xs="http://www.w3.org/2001/XMLSchema" xmlns:p="http://schemas.microsoft.com/office/2006/metadata/properties" xmlns:ns3="3dd55a79-29af-4f09-adcf-0ef3eb8d5166" xmlns:ns4="10d04ba4-83f6-4310-a768-3b79afe7cc47" targetNamespace="http://schemas.microsoft.com/office/2006/metadata/properties" ma:root="true" ma:fieldsID="e673ddc455d571f2643afb39e85fa046" ns3:_="" ns4:_="">
    <xsd:import namespace="3dd55a79-29af-4f09-adcf-0ef3eb8d5166"/>
    <xsd:import namespace="10d04ba4-83f6-4310-a768-3b79afe7cc47"/>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AutoTags" minOccurs="0"/>
                <xsd:element ref="ns4:MediaServiceDateTake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55a79-29af-4f09-adcf-0ef3eb8d5166" elementFormDefault="qualified">
    <xsd:import namespace="http://schemas.microsoft.com/office/2006/documentManagement/types"/>
    <xsd:import namespace="http://schemas.microsoft.com/office/infopath/2007/PartnerControls"/>
    <xsd:element name="SharedWithUsers" ma:index="8" nillable="true" ma:displayName="Condivis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Condiviso con dettagli" ma:description="" ma:internalName="SharedWithDetails" ma:readOnly="true">
      <xsd:simpleType>
        <xsd:restriction base="dms:Note">
          <xsd:maxLength value="255"/>
        </xsd:restriction>
      </xsd:simpleType>
    </xsd:element>
    <xsd:element name="SharingHintHash" ma:index="10" nillable="true" ma:displayName="Hash suggerimento condivisione" ma:description="" ma:hidden="true" ma:internalName="SharingHintHash" ma:readOnly="true">
      <xsd:simpleType>
        <xsd:restriction base="dms:Text"/>
      </xsd:simpleType>
    </xsd:element>
    <xsd:element name="LastSharedByUser" ma:index="11" nillable="true" ma:displayName="Autore ultima condivisione" ma:description="" ma:internalName="LastSharedByUser" ma:readOnly="true">
      <xsd:simpleType>
        <xsd:restriction base="dms:Note">
          <xsd:maxLength value="255"/>
        </xsd:restriction>
      </xsd:simpleType>
    </xsd:element>
    <xsd:element name="LastSharedByTime" ma:index="12" nillable="true" ma:displayName="Ora ultima condivision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0d04ba4-83f6-4310-a768-3b79afe7cc47"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7291BD-7EFD-4EAD-BE06-42EEC369C7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d55a79-29af-4f09-adcf-0ef3eb8d5166"/>
    <ds:schemaRef ds:uri="10d04ba4-83f6-4310-a768-3b79afe7cc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6EC042D-A071-4765-8CF0-DD1A3FF67A4D}">
  <ds:schemaRefs>
    <ds:schemaRef ds:uri="http://schemas.microsoft.com/sharepoint/v3/contenttype/forms"/>
  </ds:schemaRefs>
</ds:datastoreItem>
</file>

<file path=customXml/itemProps3.xml><?xml version="1.0" encoding="utf-8"?>
<ds:datastoreItem xmlns:ds="http://schemas.openxmlformats.org/officeDocument/2006/customXml" ds:itemID="{FCDFE6A2-8534-4750-84CD-6BE0E102AEA5}">
  <ds:schemaRefs>
    <ds:schemaRef ds:uri="http://www.w3.org/XML/1998/namespace"/>
    <ds:schemaRef ds:uri="http://schemas.microsoft.com/office/2006/documentManagement/types"/>
    <ds:schemaRef ds:uri="3dd55a79-29af-4f09-adcf-0ef3eb8d5166"/>
    <ds:schemaRef ds:uri="http://purl.org/dc/elements/1.1/"/>
    <ds:schemaRef ds:uri="http://schemas.microsoft.com/office/2006/metadata/properties"/>
    <ds:schemaRef ds:uri="http://purl.org/dc/terms/"/>
    <ds:schemaRef ds:uri="10d04ba4-83f6-4310-a768-3b79afe7cc47"/>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84</TotalTime>
  <Words>460</Words>
  <Application>Microsoft Office PowerPoint</Application>
  <PresentationFormat>Personalizzato</PresentationFormat>
  <Paragraphs>65</Paragraphs>
  <Slides>9</Slides>
  <Notes>2</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9</vt:i4>
      </vt:variant>
    </vt:vector>
  </HeadingPairs>
  <TitlesOfParts>
    <vt:vector size="18" baseType="lpstr">
      <vt:lpstr>ＭＳ Ｐゴシック</vt:lpstr>
      <vt:lpstr>Arial</vt:lpstr>
      <vt:lpstr>Berlin Sans FB</vt:lpstr>
      <vt:lpstr>Book Antiqua</vt:lpstr>
      <vt:lpstr>Calibri</vt:lpstr>
      <vt:lpstr>Calibri Light</vt:lpstr>
      <vt:lpstr>Times New Roman</vt:lpstr>
      <vt:lpstr>Office Theme</vt:lpstr>
      <vt:lpstr>Personalizza struttura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LEMMETTI GIANNI</dc:creator>
  <cp:lastModifiedBy>CIRILLO CAROLINA</cp:lastModifiedBy>
  <cp:revision>10</cp:revision>
  <dcterms:created xsi:type="dcterms:W3CDTF">2019-06-19T09:38:33Z</dcterms:created>
  <dcterms:modified xsi:type="dcterms:W3CDTF">2019-09-17T10:32:13Z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2019-06-19T00:00:00Z</vt:filetime>
  </property>
  <property fmtid="{D5CDD505-2E9C-101B-9397-08002B2CF9AE}" pid="3" name="Creator">
    <vt:lpwstr>Microsoft® Publisher 2013</vt:lpwstr>
  </property>
  <property fmtid="{D5CDD505-2E9C-101B-9397-08002B2CF9AE}" pid="4" name="LastSaved">
    <vt:filetime>2019-06-19T00:00:00Z</vt:filetime>
  </property>
  <property fmtid="{D5CDD505-2E9C-101B-9397-08002B2CF9AE}" pid="5" name="ContentTypeId">
    <vt:lpwstr>0x010100FC0BD61DCB58D743ADDD5979DF2F2152</vt:lpwstr>
  </property>
</Properties>
</file>